
<file path=[Content_Types].xml><?xml version="1.0" encoding="utf-8"?>
<Types xmlns="http://schemas.openxmlformats.org/package/2006/content-types">
  <Default Extension="mp4" ContentType="video/unknown"/>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29.xml" ContentType="application/vnd.openxmlformats-officedocument.presentationml.notesSlide+xml"/>
  <Override PartName="/ppt/slides/slide27.xml" ContentType="application/vnd.openxmlformats-officedocument.presentationml.slide+xml"/>
  <Override PartName="/ppt/slides/slide24.xml" ContentType="application/vnd.openxmlformats-officedocument.presentationml.slide+xml"/>
  <Override PartName="/ppt/notesSlides/notesSlide14.xml" ContentType="application/vnd.openxmlformats-officedocument.presentationml.notesSlide+xml"/>
  <Override PartName="/ppt/slides/slide23.xml" ContentType="application/vnd.openxmlformats-officedocument.presentationml.slide+xml"/>
  <Override PartName="/ppt/notesSlides/notesSlide2.xml" ContentType="application/vnd.openxmlformats-officedocument.presentationml.notesSlide+xml"/>
  <Override PartName="/ppt/slides/slide17.xml" ContentType="application/vnd.openxmlformats-officedocument.presentationml.slide+xml"/>
  <Override PartName="/ppt/notesSlides/notesSlide5.xml" ContentType="application/vnd.openxmlformats-officedocument.presentationml.notes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notesSlides/notesSlide16.xml" ContentType="application/vnd.openxmlformats-officedocument.presentationml.notesSlide+xml"/>
  <Override PartName="/ppt/slides/slide20.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notesSlides/notesSlide21.xml" ContentType="application/vnd.openxmlformats-officedocument.presentationml.notes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notesSlides/notesSlide17.xml" ContentType="application/vnd.openxmlformats-officedocument.presentationml.notesSlide+xml"/>
  <Override PartName="/ppt/slideLayouts/slideLayout6.xml" ContentType="application/vnd.openxmlformats-officedocument.presentationml.slideLayout+xml"/>
  <Override PartName="/ppt/slides/slide8.xml" ContentType="application/vnd.openxmlformats-officedocument.presentationml.slide+xml"/>
  <Override PartName="/ppt/slides/slide22.xml" ContentType="application/vnd.openxmlformats-officedocument.presentationml.slide+xml"/>
  <Override PartName="/docProps/app.xml" ContentType="application/vnd.openxmlformats-officedocument.extended-properties+xml"/>
  <Override PartName="/ppt/slideMasters/slideMaster1.xml" ContentType="application/vnd.openxmlformats-officedocument.presentationml.slideMaster+xml"/>
  <Override PartName="/ppt/slides/slide5.xml" ContentType="application/vnd.openxmlformats-officedocument.presentationml.slide+xml"/>
  <Override PartName="/ppt/slides/slide25.xml" ContentType="application/vnd.openxmlformats-officedocument.presentationml.slide+xml"/>
  <Override PartName="/ppt/diagrams/colors2.xml" ContentType="application/vnd.openxmlformats-officedocument.drawingml.diagramColors+xml"/>
  <Override PartName="/ppt/slides/slide7.xml" ContentType="application/vnd.openxmlformats-officedocument.presentationml.slide+xml"/>
  <Override PartName="/ppt/slides/slide26.xml" ContentType="application/vnd.openxmlformats-officedocument.presentationml.slide+xml"/>
  <Override PartName="/ppt/notesSlides/notesSlide8.xml" ContentType="application/vnd.openxmlformats-officedocument.presentationml.notesSlide+xml"/>
  <Override PartName="/ppt/presProps.xml" ContentType="application/vnd.openxmlformats-officedocument.presentationml.presProps+xml"/>
  <Override PartName="/ppt/slides/slide11.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notesSlides/notesSlide20.xml" ContentType="application/vnd.openxmlformats-officedocument.presentationml.notesSlide+xml"/>
  <Override PartName="/ppt/notesSlides/notesSlide9.xml" ContentType="application/vnd.openxmlformats-officedocument.presentationml.notesSlide+xml"/>
  <Override PartName="/ppt/diagrams/drawing2.xml" ContentType="application/vnd.openxmlformats-officedocument.drawingml.diagramDrawing+xml"/>
  <Override PartName="/ppt/diagrams/layout1.xml" ContentType="application/vnd.openxmlformats-officedocument.drawingml.diagramLayout+xml"/>
  <Override PartName="/docProps/custom.xml" ContentType="application/vnd.openxmlformats-officedocument.custom-properties+xml"/>
  <Override PartName="/ppt/theme/theme1.xml" ContentType="application/vnd.openxmlformats-officedocument.theme+xml"/>
  <Override PartName="/ppt/diagrams/colors1.xml" ContentType="application/vnd.openxmlformats-officedocument.drawingml.diagramColors+xml"/>
  <Override PartName="/ppt/notesSlides/notesSlide19.xml" ContentType="application/vnd.openxmlformats-officedocument.presentationml.notesSlide+xml"/>
  <Override PartName="/ppt/presentation.xml" ContentType="application/vnd.openxmlformats-officedocument.presentationml.presentation.main+xml"/>
  <Override PartName="/ppt/tableStyles.xml" ContentType="application/vnd.openxmlformats-officedocument.presentationml.tableStyles+xml"/>
  <Override PartName="/ppt/slides/slide4.xml" ContentType="application/vnd.openxmlformats-officedocument.presentationml.slide+xml"/>
  <Override PartName="/ppt/slides/slide21.xml" ContentType="application/vnd.openxmlformats-officedocument.presentationml.slide+xml"/>
  <Override PartName="/docProps/core.xml" ContentType="application/vnd.openxmlformats-package.core-properties+xml"/>
  <Override PartName="/ppt/diagrams/data1.xml" ContentType="application/vnd.openxmlformats-officedocument.drawingml.diagramData+xml"/>
  <Override PartName="/ppt/slides/slide29.xml" ContentType="application/vnd.openxmlformats-officedocument.presentationml.slide+xml"/>
  <Override PartName="/ppt/slideLayouts/slideLayout5.xml" ContentType="application/vnd.openxmlformats-officedocument.presentationml.slideLayout+xml"/>
  <Override PartName="/ppt/diagrams/drawing1.xml" ContentType="application/vnd.openxmlformats-officedocument.drawingml.diagramDrawing+xml"/>
  <Override PartName="/ppt/slides/slide19.xml" ContentType="application/vnd.openxmlformats-officedocument.presentationml.slide+xml"/>
  <Override PartName="/ppt/viewProps.xml" ContentType="application/vnd.openxmlformats-officedocument.presentationml.viewProp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6858000" type="screen4x3"/>
  <p:notesSz cx="6858000" cy="9144000"/>
  <p:defaultTex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16" d="100"/>
          <a:sy n="116" d="100"/>
        </p:scale>
        <p:origin x="1446" y="108"/>
      </p:cViewPr>
      <p:guideLst>
        <p:guide pos="288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notesMaster" Target="notesMasters/notesMaster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diagrams/_rels/data1.xml.rels><?xml version="1.0" encoding="UTF-8" standalone="yes"?><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g"/><Relationship Id="rId3" Type="http://schemas.openxmlformats.org/officeDocument/2006/relationships/image" Target="../media/image23.png"/></Relationships>
</file>

<file path=ppt/diagrams/_rels/data2.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g"/><Relationship Id="rId3" Type="http://schemas.openxmlformats.org/officeDocument/2006/relationships/image" Target="../media/image23.png"/></Relationships>
</file>

<file path=ppt/diagrams/_rels/drawing2.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042B9C6D-C551-4541-A815-6ED2B9134B41}" type="doc">
      <dgm:prSet loTypeId="urn:microsoft.com/office/officeart/2008/layout/AlternatingPictureCircles" loCatId="picture" qsTypeId="urn:microsoft.com/office/officeart/2005/8/quickstyle/simple1" qsCatId="simple" csTypeId="urn:microsoft.com/office/officeart/2005/8/colors/accent1_2" csCatId="accent1" phldr="0"/>
      <dgm:spPr bwMode="auto"/>
      <dgm:t>
        <a:bodyPr/>
        <a:lstStyle/>
        <a:p>
          <a:pPr>
            <a:defRPr/>
          </a:pPr>
          <a:endParaRPr/>
        </a:p>
      </dgm:t>
    </dgm:pt>
    <dgm:pt modelId="{26266020-73C5-45A9-AAAE-C1B8DF894180}">
      <dgm:prSet phldr="0" phldrT="[Text]"/>
      <dgm:spPr bwMode="auto"/>
      <dgm:t>
        <a:bodyPr vertOverflow="overflow" horzOverflow="overflow" vert="horz" rtlCol="0" fromWordArt="0" anchor="ctr" forceAA="0" upright="0" compatLnSpc="0"/>
        <a:lstStyle/>
        <a:p>
          <a:pPr marL="0" indent="0" algn="ctr" defTabSz="1111249">
            <a:lnSpc>
              <a:spcPct val="90000"/>
            </a:lnSpc>
            <a:spcBef>
              <a:spcPts val="0"/>
            </a:spcBef>
            <a:spcAft>
              <a:spcPts val="0"/>
            </a:spcAft>
            <a:defRPr/>
          </a:pPr>
          <a:r>
            <a:rPr lang="en-US"/>
            <a:t>STEP 1</a:t>
          </a:r>
          <a:endParaRPr/>
        </a:p>
      </dgm:t>
    </dgm:pt>
    <dgm:pt modelId="{C7DEB792-6339-43E3-9C24-80D05E10AF96}" type="parTrans" cxnId="{6B0506AC-D0F4-4830-A556-C472CDA0AC6A}">
      <dgm:prSet/>
      <dgm:spPr bwMode="auto"/>
      <dgm:t>
        <a:bodyPr/>
        <a:lstStyle/>
        <a:p>
          <a:pPr>
            <a:defRPr/>
          </a:pPr>
          <a:endParaRPr/>
        </a:p>
      </dgm:t>
    </dgm:pt>
    <dgm:pt modelId="{66D6AA3D-FC37-4D62-A318-C635D23BDB0F}" type="sibTrans" cxnId="{6B0506AC-D0F4-4830-A556-C472CDA0AC6A}">
      <dgm:prSet/>
      <dgm:spPr bwMode="auto"/>
      <dgm:t>
        <a:bodyPr/>
        <a:lstStyle/>
        <a:p>
          <a:pPr>
            <a:defRPr/>
          </a:pPr>
          <a:endParaRPr/>
        </a:p>
      </dgm:t>
    </dgm:pt>
    <dgm:pt modelId="{03E5AEF4-8B98-4ABD-88EB-CCE60792A3E2}">
      <dgm:prSet phldr="0" phldrT="[Text]"/>
      <dgm:spPr bwMode="auto"/>
      <dgm:t>
        <a:bodyPr vertOverflow="overflow" horzOverflow="overflow" vert="horz" rtlCol="0" fromWordArt="0" anchor="ctr" forceAA="0" upright="0" compatLnSpc="0"/>
        <a:lstStyle/>
        <a:p>
          <a:pPr marL="0" indent="0" algn="ctr" defTabSz="1111249">
            <a:lnSpc>
              <a:spcPct val="90000"/>
            </a:lnSpc>
            <a:spcBef>
              <a:spcPts val="0"/>
            </a:spcBef>
            <a:spcAft>
              <a:spcPts val="0"/>
            </a:spcAft>
            <a:defRPr/>
          </a:pPr>
          <a:r>
            <a:rPr lang="en-US"/>
            <a:t>STEP 2</a:t>
          </a:r>
          <a:endParaRPr/>
        </a:p>
      </dgm:t>
    </dgm:pt>
    <dgm:pt modelId="{F34007CA-29B6-48DE-9732-489E662CE4F9}" type="parTrans" cxnId="{AA59598E-830B-41E2-AB44-544285053C23}">
      <dgm:prSet/>
      <dgm:spPr bwMode="auto"/>
      <dgm:t>
        <a:bodyPr/>
        <a:lstStyle/>
        <a:p>
          <a:pPr>
            <a:defRPr/>
          </a:pPr>
          <a:endParaRPr/>
        </a:p>
      </dgm:t>
    </dgm:pt>
    <dgm:pt modelId="{FBB7869D-6D1A-49BB-B48B-CDB53FAD293C}" type="sibTrans" cxnId="{AA59598E-830B-41E2-AB44-544285053C23}">
      <dgm:prSet/>
      <dgm:spPr bwMode="auto"/>
      <dgm:t>
        <a:bodyPr/>
        <a:lstStyle/>
        <a:p>
          <a:pPr>
            <a:defRPr/>
          </a:pPr>
          <a:endParaRPr/>
        </a:p>
      </dgm:t>
    </dgm:pt>
    <dgm:pt modelId="{D725A153-2B8B-49D7-9302-7A7E3629FA9C}">
      <dgm:prSet phldr="0" phldrT="[Text]"/>
      <dgm:spPr bwMode="auto"/>
      <dgm:t>
        <a:bodyPr vertOverflow="overflow" horzOverflow="overflow" vert="horz" rtlCol="0" fromWordArt="0" anchor="ctr" forceAA="0" upright="0" compatLnSpc="0"/>
        <a:lstStyle/>
        <a:p>
          <a:pPr marL="0" indent="0" algn="ctr" defTabSz="1111249">
            <a:lnSpc>
              <a:spcPct val="90000"/>
            </a:lnSpc>
            <a:spcBef>
              <a:spcPts val="0"/>
            </a:spcBef>
            <a:spcAft>
              <a:spcPts val="0"/>
            </a:spcAft>
            <a:defRPr/>
          </a:pPr>
          <a:r>
            <a:rPr lang="en-US"/>
            <a:t>STEP 3</a:t>
          </a:r>
          <a:endParaRPr/>
        </a:p>
      </dgm:t>
    </dgm:pt>
    <dgm:pt modelId="{5CF08BF4-8551-44E7-9D98-831B13BED449}" type="parTrans" cxnId="{64C2443E-8E72-446C-8E23-936C29021466}">
      <dgm:prSet/>
      <dgm:spPr bwMode="auto"/>
      <dgm:t>
        <a:bodyPr/>
        <a:lstStyle/>
        <a:p>
          <a:pPr>
            <a:defRPr/>
          </a:pPr>
          <a:endParaRPr/>
        </a:p>
      </dgm:t>
    </dgm:pt>
    <dgm:pt modelId="{52333DBF-5988-4513-AA93-D9033480D16F}" type="sibTrans" cxnId="{64C2443E-8E72-446C-8E23-936C29021466}">
      <dgm:prSet/>
      <dgm:spPr bwMode="auto"/>
      <dgm:t>
        <a:bodyPr/>
        <a:lstStyle/>
        <a:p>
          <a:pPr>
            <a:defRPr/>
          </a:pPr>
          <a:endParaRPr/>
        </a:p>
      </dgm:t>
    </dgm:pt>
    <dgm:pt modelId="{072C46EC-00F3-4145-9CC3-628A08757F68}" type="pres">
      <dgm:prSet presAssocID="{042B9C6D-C551-4541-A815-6ED2B9134B41}" presName="Name0" presStyleCnt="0">
        <dgm:presLayoutVars>
          <dgm:chMax val="0"/>
          <dgm:chPref val="0"/>
          <dgm:dir val="norm"/>
        </dgm:presLayoutVars>
      </dgm:prSet>
      <dgm:spPr bwMode="auto"/>
    </dgm:pt>
    <dgm:pt modelId="{C554EBFD-BC6C-4D9E-8DEB-F5EB4133D89A}" type="pres">
      <dgm:prSet presAssocID="{26266020-73C5-45A9-AAAE-C1B8DF894180}" presName="composite" presStyleCnt="0"/>
      <dgm:spPr bwMode="auto"/>
    </dgm:pt>
    <dgm:pt modelId="{14488375-2E49-43A0-95EC-616D1D924047}" type="pres">
      <dgm:prSet presAssocID="{26266020-73C5-45A9-AAAE-C1B8DF894180}" presName="Accent" presStyleLbl="alignNode1" presStyleIdx="0" presStyleCnt="5">
        <dgm:presLayoutVars>
          <dgm:chMax val="0"/>
          <dgm:chPref val="0"/>
        </dgm:presLayoutVars>
      </dgm:prSet>
      <dgm:spPr bwMode="auto"/>
    </dgm:pt>
    <dgm:pt modelId="{D89728B4-5D76-40E1-86D6-01C6CA1578C3}" type="pres">
      <dgm:prSet custLinFactX="-50000" custLinFactY="6308" presAssocID="{26266020-73C5-45A9-AAAE-C1B8DF894180}" presName="Image" presStyleLbl="bgImgPlace1" presStyleIdx="0" presStyleCnt="3">
        <dgm:presLayoutVars>
          <dgm:chMax val="0"/>
          <dgm:chPref val="0"/>
          <dgm:bulletEnabled val="1"/>
        </dgm:presLayoutVars>
      </dgm:prSet>
      <dgm:spPr bwMode="auto">
        <a:blipFill>
          <a:blip r:embed="rId1"/>
          <a:srcRect l="16701" t="0" r="16700" b="0"/>
          <a:stretch/>
        </a:blipFill>
      </dgm:spPr>
    </dgm:pt>
    <dgm:pt modelId="{9B39D271-CEF5-4139-889E-C7506E3CD212}" type="pres">
      <dgm:prSet presAssocID="{26266020-73C5-45A9-AAAE-C1B8DF894180}" presName="Parent" presStyleLbl="fgAccFollowNode1" presStyleIdx="0" presStyleCnt="3">
        <dgm:presLayoutVars>
          <dgm:chMax val="0"/>
          <dgm:chPref val="0"/>
          <dgm:bulletEnabled val="1"/>
        </dgm:presLayoutVars>
      </dgm:prSet>
      <dgm:spPr bwMode="auto"/>
    </dgm:pt>
    <dgm:pt modelId="{632B3333-4D3B-4097-A9C9-AA41C012B223}" type="pres">
      <dgm:prSet presAssocID="{26266020-73C5-45A9-AAAE-C1B8DF894180}" presName="Space" presStyleCnt="0">
        <dgm:presLayoutVars>
          <dgm:chMax val="0"/>
          <dgm:chPref val="0"/>
        </dgm:presLayoutVars>
      </dgm:prSet>
      <dgm:spPr bwMode="auto"/>
    </dgm:pt>
    <dgm:pt modelId="{4CE57C5C-90D4-4457-A230-8B6C9B19C873}" type="pres">
      <dgm:prSet presAssocID="{66D6AA3D-FC37-4D62-A318-C635D23BDB0F}" presName="ConnectorComposite" presStyleCnt="0"/>
      <dgm:spPr bwMode="auto"/>
    </dgm:pt>
    <dgm:pt modelId="{13D0690C-D6D0-448F-85B2-25F8F98CD9D2}" type="pres">
      <dgm:prSet presAssocID="{66D6AA3D-FC37-4D62-A318-C635D23BDB0F}" presName="TopSpacing" presStyleCnt="0"/>
      <dgm:spPr bwMode="auto"/>
    </dgm:pt>
    <dgm:pt modelId="{8B1E86A0-AFCD-4CA9-9A14-E8F22FCBE6C2}" type="pres">
      <dgm:prSet presAssocID="{66D6AA3D-FC37-4D62-A318-C635D23BDB0F}" presName="Connector" presStyleLbl="alignNode1" presStyleIdx="1" presStyleCnt="5"/>
      <dgm:spPr bwMode="auto"/>
    </dgm:pt>
    <dgm:pt modelId="{48AE1D78-EFDC-461E-8F7F-677589A1872B}" type="pres">
      <dgm:prSet presAssocID="{66D6AA3D-FC37-4D62-A318-C635D23BDB0F}" presName="BottomSpacing" presStyleCnt="0"/>
      <dgm:spPr bwMode="auto"/>
    </dgm:pt>
    <dgm:pt modelId="{9E84266B-1AB3-4482-BB47-634A463FD7E1}" type="pres">
      <dgm:prSet presAssocID="{03E5AEF4-8B98-4ABD-88EB-CCE60792A3E2}" presName="composite" presStyleCnt="0"/>
      <dgm:spPr bwMode="auto"/>
    </dgm:pt>
    <dgm:pt modelId="{BA92FD03-7943-4037-9FB2-FF9724A861D0}" type="pres">
      <dgm:prSet presAssocID="{03E5AEF4-8B98-4ABD-88EB-CCE60792A3E2}" presName="Accent" presStyleLbl="alignNode1" presStyleIdx="2" presStyleCnt="5">
        <dgm:presLayoutVars>
          <dgm:chMax val="0"/>
          <dgm:chPref val="0"/>
        </dgm:presLayoutVars>
      </dgm:prSet>
      <dgm:spPr bwMode="auto"/>
    </dgm:pt>
    <dgm:pt modelId="{2E7A0394-9A65-4E12-BDFE-58245862B78F}" type="pres">
      <dgm:prSet custLinFactX="42304" custLinFactY="-8522" presAssocID="{03E5AEF4-8B98-4ABD-88EB-CCE60792A3E2}" presName="Image" presStyleLbl="bgImgPlace1" presStyleIdx="1" presStyleCnt="3">
        <dgm:presLayoutVars>
          <dgm:chMax val="0"/>
          <dgm:chPref val="0"/>
          <dgm:bulletEnabled val="1"/>
        </dgm:presLayoutVars>
      </dgm:prSet>
      <dgm:spPr bwMode="auto">
        <a:blipFill>
          <a:blip r:embed="rId2"/>
          <a:srcRect l="116" t="0" r="115" b="0"/>
          <a:stretch/>
        </a:blipFill>
      </dgm:spPr>
    </dgm:pt>
    <dgm:pt modelId="{DDBD1E59-B53B-4302-B090-F75CFC78384F}" type="pres">
      <dgm:prSet presAssocID="{03E5AEF4-8B98-4ABD-88EB-CCE60792A3E2}" presName="Parent" presStyleLbl="fgAccFollowNode1" presStyleIdx="1" presStyleCnt="3">
        <dgm:presLayoutVars>
          <dgm:chMax val="0"/>
          <dgm:chPref val="0"/>
          <dgm:bulletEnabled val="1"/>
        </dgm:presLayoutVars>
      </dgm:prSet>
      <dgm:spPr bwMode="auto"/>
    </dgm:pt>
    <dgm:pt modelId="{D46CBC07-D19D-49F7-B7DA-2A1E057F18DB}" type="pres">
      <dgm:prSet presAssocID="{03E5AEF4-8B98-4ABD-88EB-CCE60792A3E2}" presName="Space" presStyleCnt="0">
        <dgm:presLayoutVars>
          <dgm:chMax val="0"/>
          <dgm:chPref val="0"/>
        </dgm:presLayoutVars>
      </dgm:prSet>
      <dgm:spPr bwMode="auto"/>
    </dgm:pt>
    <dgm:pt modelId="{2026C834-046A-40A0-95EE-297A53DC051A}" type="pres">
      <dgm:prSet presAssocID="{FBB7869D-6D1A-49BB-B48B-CDB53FAD293C}" presName="ConnectorComposite" presStyleCnt="0"/>
      <dgm:spPr bwMode="auto"/>
    </dgm:pt>
    <dgm:pt modelId="{46BCCBB5-12BC-4A45-BD1D-D48B28C06F18}" type="pres">
      <dgm:prSet presAssocID="{FBB7869D-6D1A-49BB-B48B-CDB53FAD293C}" presName="TopSpacing" presStyleCnt="0"/>
      <dgm:spPr bwMode="auto"/>
    </dgm:pt>
    <dgm:pt modelId="{3C306D44-4392-4234-AD55-6A4A7CFC12E0}" type="pres">
      <dgm:prSet presAssocID="{FBB7869D-6D1A-49BB-B48B-CDB53FAD293C}" presName="Connector" presStyleLbl="alignNode1" presStyleIdx="3" presStyleCnt="5"/>
      <dgm:spPr bwMode="auto"/>
    </dgm:pt>
    <dgm:pt modelId="{F614577B-C064-47C5-B5E5-25DDE032C11A}" type="pres">
      <dgm:prSet presAssocID="{FBB7869D-6D1A-49BB-B48B-CDB53FAD293C}" presName="BottomSpacing" presStyleCnt="0"/>
      <dgm:spPr bwMode="auto"/>
    </dgm:pt>
    <dgm:pt modelId="{F0AC4344-B2F5-4DBB-A978-E73F5C2963FA}" type="pres">
      <dgm:prSet presAssocID="{D725A153-2B8B-49D7-9302-7A7E3629FA9C}" presName="composite" presStyleCnt="0"/>
      <dgm:spPr bwMode="auto"/>
    </dgm:pt>
    <dgm:pt modelId="{F4A4378A-1180-4669-8C33-2084BB44F576}" type="pres">
      <dgm:prSet presAssocID="{D725A153-2B8B-49D7-9302-7A7E3629FA9C}" presName="Accent" presStyleLbl="alignNode1" presStyleIdx="4" presStyleCnt="5">
        <dgm:presLayoutVars>
          <dgm:chMax val="0"/>
          <dgm:chPref val="0"/>
        </dgm:presLayoutVars>
      </dgm:prSet>
      <dgm:spPr bwMode="auto"/>
    </dgm:pt>
    <dgm:pt modelId="{26C00397-8B09-420B-9920-BA5D6B3CF4B0}" type="pres">
      <dgm:prSet custLinFactX="187633" custLinFactY="-323958" presAssocID="{D725A153-2B8B-49D7-9302-7A7E3629FA9C}" presName="Image" presStyleLbl="bgImgPlace1" presStyleIdx="2" presStyleCnt="3">
        <dgm:presLayoutVars>
          <dgm:chMax val="0"/>
          <dgm:chPref val="0"/>
          <dgm:bulletEnabled val="1"/>
        </dgm:presLayoutVars>
      </dgm:prSet>
      <dgm:spPr bwMode="auto">
        <a:blipFill>
          <a:blip r:embed="rId3"/>
          <a:srcRect l="19293" t="0" r="19293" b="0"/>
          <a:stretch/>
        </a:blipFill>
      </dgm:spPr>
    </dgm:pt>
    <dgm:pt modelId="{8ADBD4BF-511C-4280-91CA-80D0A9B83238}" type="pres">
      <dgm:prSet presAssocID="{D725A153-2B8B-49D7-9302-7A7E3629FA9C}" presName="Parent" presStyleLbl="fgAccFollowNode1" presStyleIdx="2" presStyleCnt="3">
        <dgm:presLayoutVars>
          <dgm:chMax val="0"/>
          <dgm:chPref val="0"/>
          <dgm:bulletEnabled val="1"/>
        </dgm:presLayoutVars>
      </dgm:prSet>
      <dgm:spPr bwMode="auto"/>
    </dgm:pt>
    <dgm:pt modelId="{C52A407F-06FD-47DB-A0C7-B031183B9F0B}" type="pres">
      <dgm:prSet presAssocID="{D725A153-2B8B-49D7-9302-7A7E3629FA9C}" presName="Space" presStyleCnt="0">
        <dgm:presLayoutVars>
          <dgm:chMax val="0"/>
          <dgm:chPref val="0"/>
        </dgm:presLayoutVars>
      </dgm:prSet>
      <dgm:spPr bwMode="auto"/>
    </dgm:pt>
  </dgm:ptLst>
  <dgm:cxnLst>
    <dgm:cxn modelId="{83ADA33D-0279-41C2-8D68-0EF66D805F1D}" type="presOf" srcId="{26266020-73C5-45A9-AAAE-C1B8DF894180}" destId="{9B39D271-CEF5-4139-889E-C7506E3CD212}" srcOrd="0" destOrd="0" presId="urn:microsoft.com/office/officeart/2008/layout/AlternatingPictureCircles"/>
    <dgm:cxn modelId="{64C2443E-8E72-446C-8E23-936C29021466}" srcId="{042B9C6D-C551-4541-A815-6ED2B9134B41}" destId="{D725A153-2B8B-49D7-9302-7A7E3629FA9C}" srcOrd="2" destOrd="0" parTransId="{5CF08BF4-8551-44E7-9D98-831B13BED449}" sibTransId="{52333DBF-5988-4513-AA93-D9033480D16F}"/>
    <dgm:cxn modelId="{43633244-AAC7-4982-997F-96AFD2C42C0A}" type="presOf" srcId="{042B9C6D-C551-4541-A815-6ED2B9134B41}" destId="{072C46EC-00F3-4145-9CC3-628A08757F68}" srcOrd="0" destOrd="0" presId="urn:microsoft.com/office/officeart/2008/layout/AlternatingPictureCircles"/>
    <dgm:cxn modelId="{AA59598E-830B-41E2-AB44-544285053C23}" srcId="{042B9C6D-C551-4541-A815-6ED2B9134B41}" destId="{03E5AEF4-8B98-4ABD-88EB-CCE60792A3E2}" srcOrd="1" destOrd="0" parTransId="{F34007CA-29B6-48DE-9732-489E662CE4F9}" sibTransId="{FBB7869D-6D1A-49BB-B48B-CDB53FAD293C}"/>
    <dgm:cxn modelId="{6B0506AC-D0F4-4830-A556-C472CDA0AC6A}" srcId="{042B9C6D-C551-4541-A815-6ED2B9134B41}" destId="{26266020-73C5-45A9-AAAE-C1B8DF894180}" srcOrd="0" destOrd="0" parTransId="{C7DEB792-6339-43E3-9C24-80D05E10AF96}" sibTransId="{66D6AA3D-FC37-4D62-A318-C635D23BDB0F}"/>
    <dgm:cxn modelId="{804A70E2-9BD3-40C5-A9FF-697BB3C52602}" type="presOf" srcId="{03E5AEF4-8B98-4ABD-88EB-CCE60792A3E2}" destId="{DDBD1E59-B53B-4302-B090-F75CFC78384F}" srcOrd="0" destOrd="0" presId="urn:microsoft.com/office/officeart/2008/layout/AlternatingPictureCircles"/>
    <dgm:cxn modelId="{CFF8A7F6-718F-4995-A69B-1EFEB8B60775}" type="presOf" srcId="{D725A153-2B8B-49D7-9302-7A7E3629FA9C}" destId="{8ADBD4BF-511C-4280-91CA-80D0A9B83238}" srcOrd="0" destOrd="0" presId="urn:microsoft.com/office/officeart/2008/layout/AlternatingPictureCircles"/>
    <dgm:cxn modelId="{BB0B4705-F406-43EB-B616-4F5CC467DF7B}" type="presParOf" srcId="{072C46EC-00F3-4145-9CC3-628A08757F68}" destId="{C554EBFD-BC6C-4D9E-8DEB-F5EB4133D89A}" srcOrd="0" destOrd="0" presId="urn:microsoft.com/office/officeart/2008/layout/AlternatingPictureCircles"/>
    <dgm:cxn modelId="{BD0281C4-836D-4622-B295-65C831F9D8CE}" type="presParOf" srcId="{C554EBFD-BC6C-4D9E-8DEB-F5EB4133D89A}" destId="{14488375-2E49-43A0-95EC-616D1D924047}" srcOrd="0" destOrd="0" presId="urn:microsoft.com/office/officeart/2008/layout/AlternatingPictureCircles"/>
    <dgm:cxn modelId="{B8571364-5834-4129-894A-ABC9E71DDDA2}" type="presParOf" srcId="{C554EBFD-BC6C-4D9E-8DEB-F5EB4133D89A}" destId="{D89728B4-5D76-40E1-86D6-01C6CA1578C3}" srcOrd="1" destOrd="0" presId="urn:microsoft.com/office/officeart/2008/layout/AlternatingPictureCircles"/>
    <dgm:cxn modelId="{411083D5-A0FD-47EE-AB7F-4B94B80B8663}" type="presParOf" srcId="{C554EBFD-BC6C-4D9E-8DEB-F5EB4133D89A}" destId="{9B39D271-CEF5-4139-889E-C7506E3CD212}" srcOrd="2" destOrd="0" presId="urn:microsoft.com/office/officeart/2008/layout/AlternatingPictureCircles"/>
    <dgm:cxn modelId="{1B323D7B-677F-4018-8678-4C66C4255D26}" type="presParOf" srcId="{C554EBFD-BC6C-4D9E-8DEB-F5EB4133D89A}" destId="{632B3333-4D3B-4097-A9C9-AA41C012B223}" srcOrd="3" destOrd="0" presId="urn:microsoft.com/office/officeart/2008/layout/AlternatingPictureCircles"/>
    <dgm:cxn modelId="{98E8E28F-DE0A-4FF0-BA35-703D6F5E15E5}" type="presParOf" srcId="{072C46EC-00F3-4145-9CC3-628A08757F68}" destId="{4CE57C5C-90D4-4457-A230-8B6C9B19C873}" srcOrd="1" destOrd="0" presId="urn:microsoft.com/office/officeart/2008/layout/AlternatingPictureCircles"/>
    <dgm:cxn modelId="{1C34EC59-1730-4004-8706-F0CE4E658279}" type="presParOf" srcId="{4CE57C5C-90D4-4457-A230-8B6C9B19C873}" destId="{13D0690C-D6D0-448F-85B2-25F8F98CD9D2}" srcOrd="0" destOrd="0" presId="urn:microsoft.com/office/officeart/2008/layout/AlternatingPictureCircles"/>
    <dgm:cxn modelId="{A2322968-1CEE-4AA4-8712-8CCA3E9CF605}" type="presParOf" srcId="{4CE57C5C-90D4-4457-A230-8B6C9B19C873}" destId="{8B1E86A0-AFCD-4CA9-9A14-E8F22FCBE6C2}" srcOrd="1" destOrd="0" presId="urn:microsoft.com/office/officeart/2008/layout/AlternatingPictureCircles"/>
    <dgm:cxn modelId="{70FBA359-76E1-4FE7-8EBA-06D269F55813}" type="presParOf" srcId="{4CE57C5C-90D4-4457-A230-8B6C9B19C873}" destId="{48AE1D78-EFDC-461E-8F7F-677589A1872B}" srcOrd="2" destOrd="0" presId="urn:microsoft.com/office/officeart/2008/layout/AlternatingPictureCircles"/>
    <dgm:cxn modelId="{BE2D7CB4-FC6B-457A-A1E1-F8EBF29F7011}" type="presParOf" srcId="{072C46EC-00F3-4145-9CC3-628A08757F68}" destId="{9E84266B-1AB3-4482-BB47-634A463FD7E1}" srcOrd="2" destOrd="0" presId="urn:microsoft.com/office/officeart/2008/layout/AlternatingPictureCircles"/>
    <dgm:cxn modelId="{7DD60D81-865D-4E96-9A4A-83E1EAD59618}" type="presParOf" srcId="{9E84266B-1AB3-4482-BB47-634A463FD7E1}" destId="{BA92FD03-7943-4037-9FB2-FF9724A861D0}" srcOrd="0" destOrd="0" presId="urn:microsoft.com/office/officeart/2008/layout/AlternatingPictureCircles"/>
    <dgm:cxn modelId="{66704833-E6AF-4F49-88B6-D4EE9025873F}" type="presParOf" srcId="{9E84266B-1AB3-4482-BB47-634A463FD7E1}" destId="{2E7A0394-9A65-4E12-BDFE-58245862B78F}" srcOrd="1" destOrd="0" presId="urn:microsoft.com/office/officeart/2008/layout/AlternatingPictureCircles"/>
    <dgm:cxn modelId="{F66B7D90-05FA-4B55-83F3-07D323A38C44}" type="presParOf" srcId="{9E84266B-1AB3-4482-BB47-634A463FD7E1}" destId="{DDBD1E59-B53B-4302-B090-F75CFC78384F}" srcOrd="2" destOrd="0" presId="urn:microsoft.com/office/officeart/2008/layout/AlternatingPictureCircles"/>
    <dgm:cxn modelId="{B5E13FDE-4C65-42A7-AE13-B2698C91DF6B}" type="presParOf" srcId="{9E84266B-1AB3-4482-BB47-634A463FD7E1}" destId="{D46CBC07-D19D-49F7-B7DA-2A1E057F18DB}" srcOrd="3" destOrd="0" presId="urn:microsoft.com/office/officeart/2008/layout/AlternatingPictureCircles"/>
    <dgm:cxn modelId="{98CE1A90-FCE7-43AE-B7BC-8579E75E17CE}" type="presParOf" srcId="{072C46EC-00F3-4145-9CC3-628A08757F68}" destId="{2026C834-046A-40A0-95EE-297A53DC051A}" srcOrd="3" destOrd="0" presId="urn:microsoft.com/office/officeart/2008/layout/AlternatingPictureCircles"/>
    <dgm:cxn modelId="{52AFC989-7043-4256-9A03-6835457844F4}" type="presParOf" srcId="{2026C834-046A-40A0-95EE-297A53DC051A}" destId="{46BCCBB5-12BC-4A45-BD1D-D48B28C06F18}" srcOrd="0" destOrd="0" presId="urn:microsoft.com/office/officeart/2008/layout/AlternatingPictureCircles"/>
    <dgm:cxn modelId="{3A7951F6-5068-4971-A127-8F0FC23F526E}" type="presParOf" srcId="{2026C834-046A-40A0-95EE-297A53DC051A}" destId="{3C306D44-4392-4234-AD55-6A4A7CFC12E0}" srcOrd="1" destOrd="0" presId="urn:microsoft.com/office/officeart/2008/layout/AlternatingPictureCircles"/>
    <dgm:cxn modelId="{775495D4-C8DB-4A8C-8545-6B347D4C794C}" type="presParOf" srcId="{2026C834-046A-40A0-95EE-297A53DC051A}" destId="{F614577B-C064-47C5-B5E5-25DDE032C11A}" srcOrd="2" destOrd="0" presId="urn:microsoft.com/office/officeart/2008/layout/AlternatingPictureCircles"/>
    <dgm:cxn modelId="{C79631BB-8433-4789-B996-962F8095AE0D}" type="presParOf" srcId="{072C46EC-00F3-4145-9CC3-628A08757F68}" destId="{F0AC4344-B2F5-4DBB-A978-E73F5C2963FA}" srcOrd="4" destOrd="0" presId="urn:microsoft.com/office/officeart/2008/layout/AlternatingPictureCircles"/>
    <dgm:cxn modelId="{6C2316BB-EC07-4CDC-8129-E3D5CCC03280}" type="presParOf" srcId="{F0AC4344-B2F5-4DBB-A978-E73F5C2963FA}" destId="{F4A4378A-1180-4669-8C33-2084BB44F576}" srcOrd="0" destOrd="0" presId="urn:microsoft.com/office/officeart/2008/layout/AlternatingPictureCircles"/>
    <dgm:cxn modelId="{D951D7DF-9D08-483E-97AE-A5298DB55090}" type="presParOf" srcId="{F0AC4344-B2F5-4DBB-A978-E73F5C2963FA}" destId="{26C00397-8B09-420B-9920-BA5D6B3CF4B0}" srcOrd="1" destOrd="0" presId="urn:microsoft.com/office/officeart/2008/layout/AlternatingPictureCircles"/>
    <dgm:cxn modelId="{0971128F-EFC1-4CB7-A537-6A09890FBFAB}" type="presParOf" srcId="{F0AC4344-B2F5-4DBB-A978-E73F5C2963FA}" destId="{8ADBD4BF-511C-4280-91CA-80D0A9B83238}" srcOrd="2" destOrd="0" presId="urn:microsoft.com/office/officeart/2008/layout/AlternatingPictureCircles"/>
    <dgm:cxn modelId="{4DAFA472-7644-40FE-A7A4-A8C7A3B49D5E}" type="presParOf" srcId="{F0AC4344-B2F5-4DBB-A978-E73F5C2963FA}" destId="{C52A407F-06FD-47DB-A0C7-B031183B9F0B}" srcOrd="3" destOrd="0" presId="urn:microsoft.com/office/officeart/2008/layout/AlternatingPictureCircles"/>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xmlns:r="http://schemas.openxmlformats.org/officeDocument/2006/relationships">
  <dgm:ptLst>
    <dgm:pt modelId="{57F86B12-4B7C-4FEA-ADDA-303ABA1A058A}" type="doc">
      <dgm:prSet loTypeId="urn:microsoft.com/office/officeart/2005/8/layout/chevron2" loCatId="process" qsTypeId="urn:microsoft.com/office/officeart/2005/8/quickstyle/simple1" qsCatId="simple" csTypeId="urn:microsoft.com/office/officeart/2005/8/colors/accent1_2" csCatId="accent1" phldr="0"/>
      <dgm:spPr bwMode="auto"/>
      <dgm:t>
        <a:bodyPr/>
        <a:lstStyle/>
        <a:p>
          <a:pPr>
            <a:defRPr/>
          </a:pPr>
          <a:endParaRPr/>
        </a:p>
      </dgm:t>
    </dgm:pt>
    <dgm:pt modelId="{A320BBA4-B6A6-4766-AB13-8DE6E4C89A29}">
      <dgm:prSet phldr="0" phldrT="[Text]"/>
      <dgm:spPr bwMode="auto"/>
      <dgm:t>
        <a:bodyPr vertOverflow="overflow" horzOverflow="overflow" vert="horz" rtlCol="0" fromWordArt="0" anchor="ctr" forceAA="0" upright="0" compatLnSpc="0"/>
        <a:lstStyle/>
        <a:p>
          <a:pPr marL="0" indent="0" algn="ctr" defTabSz="1689098">
            <a:lnSpc>
              <a:spcPct val="90000"/>
            </a:lnSpc>
            <a:spcBef>
              <a:spcPts val="0"/>
            </a:spcBef>
            <a:spcAft>
              <a:spcPts val="0"/>
            </a:spcAft>
            <a:defRPr/>
          </a:pPr>
          <a:r>
            <a:rPr lang="en-US" b="0" i="0" u="none">
              <a:solidFill>
                <a:srgbClr val="000000"/>
              </a:solidFill>
              <a:latin typeface="Times New Roman"/>
              <a:ea typeface="Times New Roman"/>
              <a:cs typeface="Times New Roman"/>
            </a:rPr>
            <a:t>Energy and Emissions</a:t>
          </a:r>
          <a:r>
            <a:rPr b="0" i="0" u="none">
              <a:solidFill>
                <a:srgbClr val="000000"/>
              </a:solidFill>
              <a:latin typeface="Times New Roman"/>
              <a:ea typeface="Times New Roman"/>
              <a:cs typeface="Times New Roman"/>
            </a:rPr>
            <a:t>:</a:t>
          </a:r>
          <a:endParaRPr/>
        </a:p>
      </dgm:t>
    </dgm:pt>
    <dgm:pt modelId="{995D0939-7363-4715-B761-71082B9E3587}" type="parTrans" cxnId="{25B32F11-5613-40C0-BEB6-F06AE8EBD05E}">
      <dgm:prSet/>
      <dgm:spPr bwMode="auto"/>
      <dgm:t>
        <a:bodyPr/>
        <a:lstStyle/>
        <a:p>
          <a:pPr>
            <a:defRPr/>
          </a:pPr>
          <a:endParaRPr/>
        </a:p>
      </dgm:t>
    </dgm:pt>
    <dgm:pt modelId="{2D66CEAC-AD0E-4BBB-9AE5-BEC958DD8D61}" type="sibTrans" cxnId="{25B32F11-5613-40C0-BEB6-F06AE8EBD05E}">
      <dgm:prSet/>
      <dgm:spPr bwMode="auto"/>
      <dgm:t>
        <a:bodyPr/>
        <a:lstStyle/>
        <a:p>
          <a:pPr>
            <a:defRPr/>
          </a:pPr>
          <a:endParaRPr/>
        </a:p>
      </dgm:t>
    </dgm:pt>
    <dgm:pt modelId="{512A9BCB-8810-4156-9847-A7D258E1C10B}">
      <dgm:prSet phldr="0" phldrT="[Text]"/>
      <dgm:spPr bwMode="auto"/>
      <dgm:t>
        <a:bodyPr vertOverflow="overflow" horzOverflow="overflow" vert="horz" rtlCol="0" fromWordArt="0" anchor="ctr" forceAA="0" upright="0" compatLnSpc="0"/>
        <a:lstStyle/>
        <a:p>
          <a:pPr>
            <a:defRPr/>
          </a:pPr>
          <a:r>
            <a:rPr lang="en-US" b="1" i="0" u="none">
              <a:solidFill>
                <a:srgbClr val="000000"/>
              </a:solidFill>
              <a:latin typeface="Times New Roman"/>
              <a:ea typeface="Times New Roman"/>
              <a:cs typeface="Times New Roman"/>
            </a:rPr>
            <a:t>*</a:t>
          </a:r>
          <a:r>
            <a:rPr b="1" i="0" u="none">
              <a:solidFill>
                <a:srgbClr val="000000"/>
              </a:solidFill>
              <a:latin typeface="Times New Roman"/>
              <a:ea typeface="Times New Roman"/>
              <a:cs typeface="Times New Roman"/>
            </a:rPr>
            <a:t>Plastic Bag</a:t>
          </a:r>
          <a:r>
            <a:rPr b="0" i="0" u="none">
              <a:solidFill>
                <a:srgbClr val="000000"/>
              </a:solidFill>
              <a:latin typeface="Times New Roman"/>
              <a:ea typeface="Times New Roman"/>
              <a:cs typeface="Times New Roman"/>
            </a:rPr>
            <a:t>: It takes a small amount of energy to produce a single-use plastic bag, and the resulting carbon dioxide emissions are relatively low.</a:t>
          </a:r>
          <a:endParaRPr b="0" i="0" u="none">
            <a:solidFill>
              <a:srgbClr val="000000"/>
            </a:solidFill>
            <a:latin typeface="Times New Roman"/>
            <a:ea typeface="Times New Roman"/>
            <a:cs typeface="Times New Roman"/>
          </a:endParaRPr>
        </a:p>
      </dgm:t>
    </dgm:pt>
    <dgm:pt modelId="{66D02BCB-71CB-49DC-BC8B-AAC332B6B6D8}" type="parTrans" cxnId="{DA2FE200-7DBE-4CFA-858C-4ABB66EE501D}">
      <dgm:prSet/>
      <dgm:spPr bwMode="auto"/>
      <dgm:t>
        <a:bodyPr/>
        <a:lstStyle/>
        <a:p>
          <a:pPr>
            <a:defRPr/>
          </a:pPr>
          <a:endParaRPr/>
        </a:p>
      </dgm:t>
    </dgm:pt>
    <dgm:pt modelId="{5013CD08-6EC2-439C-A614-6CB2C9D11DD4}" type="sibTrans" cxnId="{DA2FE200-7DBE-4CFA-858C-4ABB66EE501D}">
      <dgm:prSet/>
      <dgm:spPr bwMode="auto"/>
      <dgm:t>
        <a:bodyPr/>
        <a:lstStyle/>
        <a:p>
          <a:pPr>
            <a:defRPr/>
          </a:pPr>
          <a:endParaRPr/>
        </a:p>
      </dgm:t>
    </dgm:pt>
    <dgm:pt modelId="{2630FCFA-90EE-4A9F-B769-05F9FA3692D6}">
      <dgm:prSet phldr="0" phldrT="[Text]"/>
      <dgm:spPr bwMode="auto"/>
      <dgm:t>
        <a:bodyPr vertOverflow="overflow" horzOverflow="overflow" vert="horz" rtlCol="0" fromWordArt="0" anchor="ctr" forceAA="0" upright="0" compatLnSpc="0"/>
        <a:lstStyle/>
        <a:p>
          <a:pPr>
            <a:defRPr/>
          </a:pPr>
          <a:r>
            <a:rPr lang="en-US" b="0" i="0" u="none">
              <a:solidFill>
                <a:srgbClr val="000000"/>
              </a:solidFill>
              <a:latin typeface="Times New Roman"/>
              <a:ea typeface="Times New Roman"/>
              <a:cs typeface="Times New Roman"/>
            </a:rPr>
            <a:t>*</a:t>
          </a:r>
          <a:r>
            <a:rPr b="1" i="0" u="none">
              <a:solidFill>
                <a:srgbClr val="000000"/>
              </a:solidFill>
              <a:latin typeface="Times New Roman"/>
              <a:ea typeface="Times New Roman"/>
              <a:cs typeface="Times New Roman"/>
            </a:rPr>
            <a:t>Cotton Bag</a:t>
          </a:r>
          <a:r>
            <a:rPr b="0" i="0" u="none">
              <a:solidFill>
                <a:srgbClr val="000000"/>
              </a:solidFill>
              <a:latin typeface="Times New Roman"/>
              <a:ea typeface="Times New Roman"/>
              <a:cs typeface="Times New Roman"/>
            </a:rPr>
            <a:t>: Manufacturing a cotton bag requires significantly more energy, and the process emits much more carbon dioxide compared to producing a plastic bag.</a:t>
          </a:r>
          <a:endParaRPr/>
        </a:p>
        <a:p>
          <a:pPr marL="285750" indent="-285750" algn="l" defTabSz="1555749">
            <a:lnSpc>
              <a:spcPct val="90000"/>
            </a:lnSpc>
            <a:spcBef>
              <a:spcPts val="0"/>
            </a:spcBef>
            <a:spcAft>
              <a:spcPts val="0"/>
            </a:spcAft>
            <a:defRPr/>
          </a:pPr>
          <a:endParaRPr/>
        </a:p>
      </dgm:t>
    </dgm:pt>
    <dgm:pt modelId="{0BA61F09-6A0F-494F-AA3A-C8421C165902}" type="parTrans" cxnId="{E86B41F1-DC7F-49E5-B6AD-9CA48C754051}">
      <dgm:prSet/>
      <dgm:spPr bwMode="auto"/>
      <dgm:t>
        <a:bodyPr/>
        <a:lstStyle/>
        <a:p>
          <a:pPr>
            <a:defRPr/>
          </a:pPr>
          <a:endParaRPr/>
        </a:p>
      </dgm:t>
    </dgm:pt>
    <dgm:pt modelId="{828421A0-02E9-4B16-95B0-4F95AC16511A}" type="sibTrans" cxnId="{E86B41F1-DC7F-49E5-B6AD-9CA48C754051}">
      <dgm:prSet/>
      <dgm:spPr bwMode="auto"/>
      <dgm:t>
        <a:bodyPr/>
        <a:lstStyle/>
        <a:p>
          <a:pPr>
            <a:defRPr/>
          </a:pPr>
          <a:endParaRPr/>
        </a:p>
      </dgm:t>
    </dgm:pt>
    <dgm:pt modelId="{6F3CC5B1-39AF-4E37-86E7-2120949C889A}">
      <dgm:prSet phldr="0" phldrT="[Text]"/>
      <dgm:spPr bwMode="auto"/>
      <dgm:t>
        <a:bodyPr vertOverflow="overflow" horzOverflow="overflow" vert="horz" rtlCol="0" fromWordArt="0" anchor="ctr" forceAA="0" upright="0" compatLnSpc="0"/>
        <a:lstStyle/>
        <a:p>
          <a:pPr marL="0" indent="0" algn="ctr" defTabSz="1689098">
            <a:lnSpc>
              <a:spcPct val="90000"/>
            </a:lnSpc>
            <a:spcBef>
              <a:spcPts val="0"/>
            </a:spcBef>
            <a:spcAft>
              <a:spcPts val="0"/>
            </a:spcAft>
            <a:defRPr/>
          </a:pPr>
          <a:r>
            <a:rPr b="0" i="0" u="none">
              <a:solidFill>
                <a:srgbClr val="000000"/>
              </a:solidFill>
              <a:latin typeface="Times New Roman"/>
              <a:ea typeface="Times New Roman"/>
              <a:cs typeface="Times New Roman"/>
            </a:rPr>
            <a:t>Environmental Impact</a:t>
          </a:r>
          <a:endParaRPr/>
        </a:p>
      </dgm:t>
    </dgm:pt>
    <dgm:pt modelId="{886A3447-E2BB-4FC9-A070-08980BB7F132}" type="parTrans" cxnId="{33F36D82-6066-45AB-AEB6-42ABCACE7776}">
      <dgm:prSet/>
      <dgm:spPr bwMode="auto"/>
      <dgm:t>
        <a:bodyPr/>
        <a:lstStyle/>
        <a:p>
          <a:pPr>
            <a:defRPr/>
          </a:pPr>
          <a:endParaRPr/>
        </a:p>
      </dgm:t>
    </dgm:pt>
    <dgm:pt modelId="{1A890983-AC36-4FB0-8C41-C62FC9218C7A}" type="sibTrans" cxnId="{33F36D82-6066-45AB-AEB6-42ABCACE7776}">
      <dgm:prSet/>
      <dgm:spPr bwMode="auto"/>
      <dgm:t>
        <a:bodyPr/>
        <a:lstStyle/>
        <a:p>
          <a:pPr>
            <a:defRPr/>
          </a:pPr>
          <a:endParaRPr/>
        </a:p>
      </dgm:t>
    </dgm:pt>
    <dgm:pt modelId="{C8507FAA-58F1-43E2-8DB5-E84DF64F141D}">
      <dgm:prSet phldr="0" phldrT="[Text]"/>
      <dgm:spPr bwMode="auto"/>
      <dgm:t>
        <a:bodyPr vertOverflow="overflow" horzOverflow="overflow" vert="horz" rtlCol="0" fromWordArt="0" anchor="ctr" forceAA="0" upright="0" compatLnSpc="0"/>
        <a:lstStyle/>
        <a:p>
          <a:pPr>
            <a:defRPr/>
          </a:pPr>
          <a:r>
            <a:rPr lang="en-US" b="0" i="0" u="none">
              <a:solidFill>
                <a:srgbClr val="000000"/>
              </a:solidFill>
              <a:latin typeface="Times New Roman"/>
              <a:ea typeface="Times New Roman"/>
              <a:cs typeface="Times New Roman"/>
            </a:rPr>
            <a:t>—&gt;  </a:t>
          </a:r>
          <a:r>
            <a:rPr b="0" i="0" u="none">
              <a:solidFill>
                <a:srgbClr val="000000"/>
              </a:solidFill>
              <a:latin typeface="Times New Roman"/>
              <a:ea typeface="Times New Roman"/>
              <a:cs typeface="Times New Roman"/>
            </a:rPr>
            <a:t>The environmental impact includes the total energy consumption and carbon dioxide emissions over the lifecycle of the bag.</a:t>
          </a:r>
          <a:endParaRPr b="0" i="0" u="none">
            <a:solidFill>
              <a:srgbClr val="000000"/>
            </a:solidFill>
            <a:latin typeface="Times New Roman"/>
            <a:ea typeface="Times New Roman"/>
            <a:cs typeface="Times New Roman"/>
          </a:endParaRPr>
        </a:p>
      </dgm:t>
    </dgm:pt>
    <dgm:pt modelId="{2A40080A-0F5A-4CB7-8808-536E4534EF5C}" type="parTrans" cxnId="{F70EA80D-7A46-4705-BD6D-0B775A83D4C4}">
      <dgm:prSet/>
      <dgm:spPr bwMode="auto"/>
      <dgm:t>
        <a:bodyPr/>
        <a:lstStyle/>
        <a:p>
          <a:pPr>
            <a:defRPr/>
          </a:pPr>
          <a:endParaRPr/>
        </a:p>
      </dgm:t>
    </dgm:pt>
    <dgm:pt modelId="{AA522E9B-02C6-485B-929D-8F1C4F4C40EF}" type="sibTrans" cxnId="{F70EA80D-7A46-4705-BD6D-0B775A83D4C4}">
      <dgm:prSet/>
      <dgm:spPr bwMode="auto"/>
      <dgm:t>
        <a:bodyPr/>
        <a:lstStyle/>
        <a:p>
          <a:pPr>
            <a:defRPr/>
          </a:pPr>
          <a:endParaRPr/>
        </a:p>
      </dgm:t>
    </dgm:pt>
    <dgm:pt modelId="{F077E0D5-8EC5-4A71-9EC2-2628C5F94117}">
      <dgm:prSet phldr="0" phldrT="[Text]"/>
      <dgm:spPr bwMode="auto"/>
      <dgm:t>
        <a:bodyPr vertOverflow="overflow" horzOverflow="overflow" vert="horz" rtlCol="0" fromWordArt="0" anchor="ctr" forceAA="0" upright="0" compatLnSpc="0"/>
        <a:lstStyle/>
        <a:p>
          <a:pPr>
            <a:defRPr/>
          </a:pPr>
          <a:r>
            <a:rPr lang="en-US" b="0" i="0" u="none">
              <a:solidFill>
                <a:srgbClr val="000000"/>
              </a:solidFill>
              <a:latin typeface="Times New Roman"/>
              <a:ea typeface="Times New Roman"/>
              <a:cs typeface="Times New Roman"/>
            </a:rPr>
            <a:t>—&gt;  </a:t>
          </a:r>
          <a:r>
            <a:rPr b="0" i="0" u="none">
              <a:solidFill>
                <a:srgbClr val="000000"/>
              </a:solidFill>
              <a:latin typeface="Times New Roman"/>
              <a:ea typeface="Times New Roman"/>
              <a:cs typeface="Times New Roman"/>
            </a:rPr>
            <a:t>Because of the high energy and emissions cost of making a cotton bag, it needs to be reused many times to offset its initial environmental impact</a:t>
          </a:r>
          <a:r>
            <a:rPr lang="en-US" b="0" i="0" u="none">
              <a:solidFill>
                <a:srgbClr val="000000"/>
              </a:solidFill>
              <a:latin typeface="Times New Roman"/>
              <a:ea typeface="Times New Roman"/>
              <a:cs typeface="Times New Roman"/>
            </a:rPr>
            <a:t>.</a:t>
          </a:r>
          <a:endParaRPr/>
        </a:p>
        <a:p>
          <a:pPr marL="285750" indent="-285750" algn="l" defTabSz="1555749">
            <a:lnSpc>
              <a:spcPct val="90000"/>
            </a:lnSpc>
            <a:spcBef>
              <a:spcPts val="0"/>
            </a:spcBef>
            <a:spcAft>
              <a:spcPts val="0"/>
            </a:spcAft>
            <a:defRPr/>
          </a:pPr>
          <a:endParaRPr/>
        </a:p>
      </dgm:t>
    </dgm:pt>
    <dgm:pt modelId="{68A16127-1509-43BB-A7EF-6D381FBD29C1}" type="parTrans" cxnId="{C59CA22C-9A88-414A-97B7-EC8BB1FA3272}">
      <dgm:prSet/>
      <dgm:spPr bwMode="auto"/>
      <dgm:t>
        <a:bodyPr/>
        <a:lstStyle/>
        <a:p>
          <a:pPr>
            <a:defRPr/>
          </a:pPr>
          <a:endParaRPr/>
        </a:p>
      </dgm:t>
    </dgm:pt>
    <dgm:pt modelId="{22938F7A-23E1-4BEE-A1F2-2A65C4E06450}" type="sibTrans" cxnId="{C59CA22C-9A88-414A-97B7-EC8BB1FA3272}">
      <dgm:prSet/>
      <dgm:spPr bwMode="auto"/>
      <dgm:t>
        <a:bodyPr/>
        <a:lstStyle/>
        <a:p>
          <a:pPr>
            <a:defRPr/>
          </a:pPr>
          <a:endParaRPr/>
        </a:p>
      </dgm:t>
    </dgm:pt>
    <dgm:pt modelId="{3D597125-9DD6-4646-9AB5-CADD30F44BA2}">
      <dgm:prSet phldr="0" phldrT="[Text]"/>
      <dgm:spPr bwMode="auto"/>
      <dgm:t>
        <a:bodyPr vertOverflow="overflow" horzOverflow="overflow" vert="horz" rtlCol="0" fromWordArt="0" anchor="ctr" forceAA="0" upright="0" compatLnSpc="0"/>
        <a:lstStyle/>
        <a:p>
          <a:pPr marL="0" indent="0" algn="ctr" defTabSz="1689098">
            <a:lnSpc>
              <a:spcPct val="90000"/>
            </a:lnSpc>
            <a:spcBef>
              <a:spcPts val="0"/>
            </a:spcBef>
            <a:spcAft>
              <a:spcPts val="0"/>
            </a:spcAft>
            <a:defRPr/>
          </a:pPr>
          <a:r>
            <a:rPr b="0" i="0" u="none">
              <a:solidFill>
                <a:srgbClr val="000000"/>
              </a:solidFill>
              <a:latin typeface="Times New Roman"/>
              <a:ea typeface="Times New Roman"/>
              <a:cs typeface="Times New Roman"/>
            </a:rPr>
            <a:t>Usage Comparison</a:t>
          </a:r>
          <a:endParaRPr/>
        </a:p>
      </dgm:t>
    </dgm:pt>
    <dgm:pt modelId="{22A3D2B9-0E69-4ADE-AB1C-F6CA8CC08259}" type="parTrans" cxnId="{A1EEDC1C-3B18-49B8-8DBB-EEAE0FFEC25D}">
      <dgm:prSet/>
      <dgm:spPr bwMode="auto"/>
      <dgm:t>
        <a:bodyPr/>
        <a:lstStyle/>
        <a:p>
          <a:pPr>
            <a:defRPr/>
          </a:pPr>
          <a:endParaRPr/>
        </a:p>
      </dgm:t>
    </dgm:pt>
    <dgm:pt modelId="{2DC7291B-19B6-4281-A704-DDAC5C199545}" type="sibTrans" cxnId="{A1EEDC1C-3B18-49B8-8DBB-EEAE0FFEC25D}">
      <dgm:prSet/>
      <dgm:spPr bwMode="auto"/>
      <dgm:t>
        <a:bodyPr/>
        <a:lstStyle/>
        <a:p>
          <a:pPr>
            <a:defRPr/>
          </a:pPr>
          <a:endParaRPr/>
        </a:p>
      </dgm:t>
    </dgm:pt>
    <dgm:pt modelId="{E58DFE4E-6996-4390-8868-136E0077A2CE}">
      <dgm:prSet phldr="0" phldrT="[Text]"/>
      <dgm:spPr bwMode="auto"/>
      <dgm:t>
        <a:bodyPr vertOverflow="overflow" horzOverflow="overflow" vert="horz" rtlCol="0" fromWordArt="0" anchor="ctr" forceAA="0" upright="0" compatLnSpc="0"/>
        <a:lstStyle/>
        <a:p>
          <a:pPr marL="285750" indent="-285750" algn="l" defTabSz="1555749">
            <a:lnSpc>
              <a:spcPct val="90000"/>
            </a:lnSpc>
            <a:spcBef>
              <a:spcPts val="0"/>
            </a:spcBef>
            <a:spcAft>
              <a:spcPts val="0"/>
            </a:spcAft>
            <a:defRPr/>
          </a:pPr>
          <a:endParaRPr/>
        </a:p>
      </dgm:t>
    </dgm:pt>
    <dgm:pt modelId="{E6DA6346-D606-4B23-877E-6F746BBEA74D}" type="parTrans" cxnId="{23F9BB13-53D2-44A9-8E64-1F7C1EB6730B}">
      <dgm:prSet/>
      <dgm:spPr bwMode="auto"/>
      <dgm:t>
        <a:bodyPr/>
        <a:lstStyle/>
        <a:p>
          <a:pPr>
            <a:defRPr/>
          </a:pPr>
          <a:endParaRPr/>
        </a:p>
      </dgm:t>
    </dgm:pt>
    <dgm:pt modelId="{99680B4B-2F23-499E-B5BB-1ADCE471C7AA}" type="sibTrans" cxnId="{23F9BB13-53D2-44A9-8E64-1F7C1EB6730B}">
      <dgm:prSet/>
      <dgm:spPr bwMode="auto"/>
      <dgm:t>
        <a:bodyPr/>
        <a:lstStyle/>
        <a:p>
          <a:pPr>
            <a:defRPr/>
          </a:pPr>
          <a:endParaRPr/>
        </a:p>
      </dgm:t>
    </dgm:pt>
    <dgm:pt modelId="{8B5DC24E-8BCF-4FB3-BC31-51E4DD9317AF}">
      <dgm:prSet phldr="0" phldrT="[Text]"/>
      <dgm:spPr bwMode="auto"/>
      <dgm:t>
        <a:bodyPr vertOverflow="overflow" horzOverflow="overflow" vert="horz" rtlCol="0" fromWordArt="0" anchor="ctr" forceAA="0" upright="0" compatLnSpc="0"/>
        <a:lstStyle/>
        <a:p>
          <a:pPr marL="285750" indent="-285750" algn="l" defTabSz="1555749">
            <a:lnSpc>
              <a:spcPct val="90000"/>
            </a:lnSpc>
            <a:spcBef>
              <a:spcPts val="0"/>
            </a:spcBef>
            <a:spcAft>
              <a:spcPts val="0"/>
            </a:spcAft>
            <a:defRPr/>
          </a:pPr>
          <a:r>
            <a:rPr b="0" i="0" u="none">
              <a:solidFill>
                <a:srgbClr val="000000"/>
              </a:solidFill>
              <a:latin typeface="Times New Roman"/>
              <a:ea typeface="Times New Roman"/>
              <a:cs typeface="Times New Roman"/>
            </a:rPr>
            <a:t>For a cotton bag to become environmentally friendlier than a plastic bag, it must be reused 7,100 times. This number is derived from the comparison of the total environmental impact (energy and emissions) of both types of bags over their respective lifespans.</a:t>
          </a:r>
          <a:endParaRPr/>
        </a:p>
      </dgm:t>
    </dgm:pt>
    <dgm:pt modelId="{83D60278-1BDF-4097-B242-912162FC0C10}" type="parTrans" cxnId="{0F9C728E-1003-4C5D-B0E1-68F0144580B8}">
      <dgm:prSet/>
      <dgm:spPr bwMode="auto"/>
      <dgm:t>
        <a:bodyPr/>
        <a:lstStyle/>
        <a:p>
          <a:pPr>
            <a:defRPr/>
          </a:pPr>
          <a:endParaRPr/>
        </a:p>
      </dgm:t>
    </dgm:pt>
    <dgm:pt modelId="{8721F462-2A58-4003-9FFC-0F4EA09CA374}" type="sibTrans" cxnId="{0F9C728E-1003-4C5D-B0E1-68F0144580B8}">
      <dgm:prSet/>
      <dgm:spPr bwMode="auto"/>
      <dgm:t>
        <a:bodyPr/>
        <a:lstStyle/>
        <a:p>
          <a:pPr>
            <a:defRPr/>
          </a:pPr>
          <a:endParaRPr/>
        </a:p>
      </dgm:t>
    </dgm:pt>
    <dgm:pt modelId="{63D4614A-F897-46AF-A1D8-68B89D2F4446}" type="pres">
      <dgm:prSet presAssocID="{57F86B12-4B7C-4FEA-ADDA-303ABA1A058A}" presName="linearFlow" presStyleCnt="0">
        <dgm:presLayoutVars>
          <dgm:dir val="norm"/>
          <dgm:animLvl val="lvl"/>
          <dgm:resizeHandles val="exact"/>
        </dgm:presLayoutVars>
      </dgm:prSet>
      <dgm:spPr bwMode="auto"/>
    </dgm:pt>
    <dgm:pt modelId="{CDFAE62F-5B44-4A8D-AC21-2088DF8F676E}" type="pres">
      <dgm:prSet presAssocID="{A320BBA4-B6A6-4766-AB13-8DE6E4C89A29}" presName="composite" presStyleCnt="0"/>
      <dgm:spPr bwMode="auto"/>
    </dgm:pt>
    <dgm:pt modelId="{17D82F43-0080-46F1-8CDC-D6A925F3629B}" type="pres">
      <dgm:prSet presAssocID="{A320BBA4-B6A6-4766-AB13-8DE6E4C89A29}" presName="parentText" presStyleLbl="alignNode1" presStyleIdx="0" presStyleCnt="3">
        <dgm:presLayoutVars>
          <dgm:chMax val="1"/>
          <dgm:bulletEnabled val="1"/>
        </dgm:presLayoutVars>
      </dgm:prSet>
      <dgm:spPr bwMode="auto"/>
    </dgm:pt>
    <dgm:pt modelId="{40DBFC1C-2F42-4F4A-8F3E-FACA60C06695}" type="pres">
      <dgm:prSet presAssocID="{A320BBA4-B6A6-4766-AB13-8DE6E4C89A29}" presName="descendantText" presStyleLbl="alignAcc1" presStyleIdx="0" presStyleCnt="3">
        <dgm:presLayoutVars>
          <dgm:bulletEnabled val="1"/>
        </dgm:presLayoutVars>
      </dgm:prSet>
      <dgm:spPr bwMode="auto"/>
    </dgm:pt>
    <dgm:pt modelId="{E5E9A4F4-9EBC-4E37-BE6C-E2FFEE196DD9}" type="pres">
      <dgm:prSet presAssocID="{2D66CEAC-AD0E-4BBB-9AE5-BEC958DD8D61}" presName="sp" presStyleCnt="0"/>
      <dgm:spPr bwMode="auto"/>
    </dgm:pt>
    <dgm:pt modelId="{A319E543-DBA8-4FEC-8F57-E7E93F57AC50}" type="pres">
      <dgm:prSet presAssocID="{6F3CC5B1-39AF-4E37-86E7-2120949C889A}" presName="composite" presStyleCnt="0"/>
      <dgm:spPr bwMode="auto"/>
    </dgm:pt>
    <dgm:pt modelId="{1655B817-94DA-48EF-987F-A3F1D35039B7}" type="pres">
      <dgm:prSet presAssocID="{6F3CC5B1-39AF-4E37-86E7-2120949C889A}" presName="parentText" presStyleLbl="alignNode1" presStyleIdx="1" presStyleCnt="3">
        <dgm:presLayoutVars>
          <dgm:chMax val="1"/>
          <dgm:bulletEnabled val="1"/>
        </dgm:presLayoutVars>
      </dgm:prSet>
      <dgm:spPr bwMode="auto"/>
    </dgm:pt>
    <dgm:pt modelId="{2747AAF1-42FA-4449-8F72-416DE9BB4869}" type="pres">
      <dgm:prSet presAssocID="{6F3CC5B1-39AF-4E37-86E7-2120949C889A}" presName="descendantText" presStyleLbl="alignAcc1" presStyleIdx="1" presStyleCnt="3">
        <dgm:presLayoutVars>
          <dgm:bulletEnabled val="1"/>
        </dgm:presLayoutVars>
      </dgm:prSet>
      <dgm:spPr bwMode="auto"/>
    </dgm:pt>
    <dgm:pt modelId="{77CBD59E-38DC-496F-A267-192D76B119A9}" type="pres">
      <dgm:prSet presAssocID="{1A890983-AC36-4FB0-8C41-C62FC9218C7A}" presName="sp" presStyleCnt="0"/>
      <dgm:spPr bwMode="auto"/>
    </dgm:pt>
    <dgm:pt modelId="{77F6BA00-8524-4735-BDF4-3EBC8AC90D69}" type="pres">
      <dgm:prSet presAssocID="{3D597125-9DD6-4646-9AB5-CADD30F44BA2}" presName="composite" presStyleCnt="0"/>
      <dgm:spPr bwMode="auto"/>
    </dgm:pt>
    <dgm:pt modelId="{95E5A0F4-920A-4092-8EC1-687E09E3386A}" type="pres">
      <dgm:prSet presAssocID="{3D597125-9DD6-4646-9AB5-CADD30F44BA2}" presName="parentText" presStyleLbl="alignNode1" presStyleIdx="2" presStyleCnt="3">
        <dgm:presLayoutVars>
          <dgm:chMax val="1"/>
          <dgm:bulletEnabled val="1"/>
        </dgm:presLayoutVars>
      </dgm:prSet>
      <dgm:spPr bwMode="auto"/>
    </dgm:pt>
    <dgm:pt modelId="{AD8CDCB3-06DA-4690-B26E-756DE1520BDC}" type="pres">
      <dgm:prSet presAssocID="{3D597125-9DD6-4646-9AB5-CADD30F44BA2}" presName="descendantText" presStyleLbl="alignAcc1" presStyleIdx="2" presStyleCnt="3">
        <dgm:presLayoutVars>
          <dgm:bulletEnabled val="1"/>
        </dgm:presLayoutVars>
      </dgm:prSet>
      <dgm:spPr bwMode="auto"/>
    </dgm:pt>
  </dgm:ptLst>
  <dgm:cxnLst>
    <dgm:cxn modelId="{DA2FE200-7DBE-4CFA-858C-4ABB66EE501D}" srcId="{A320BBA4-B6A6-4766-AB13-8DE6E4C89A29}" destId="{512A9BCB-8810-4156-9847-A7D258E1C10B}" srcOrd="0" destOrd="0" parTransId="{66D02BCB-71CB-49DC-BC8B-AAC332B6B6D8}" sibTransId="{5013CD08-6EC2-439C-A614-6CB2C9D11DD4}"/>
    <dgm:cxn modelId="{F70EA80D-7A46-4705-BD6D-0B775A83D4C4}" srcId="{6F3CC5B1-39AF-4E37-86E7-2120949C889A}" destId="{C8507FAA-58F1-43E2-8DB5-E84DF64F141D}" srcOrd="0" destOrd="0" parTransId="{2A40080A-0F5A-4CB7-8808-536E4534EF5C}" sibTransId="{AA522E9B-02C6-485B-929D-8F1C4F4C40EF}"/>
    <dgm:cxn modelId="{25B32F11-5613-40C0-BEB6-F06AE8EBD05E}" srcId="{57F86B12-4B7C-4FEA-ADDA-303ABA1A058A}" destId="{A320BBA4-B6A6-4766-AB13-8DE6E4C89A29}" srcOrd="0" destOrd="0" parTransId="{995D0939-7363-4715-B761-71082B9E3587}" sibTransId="{2D66CEAC-AD0E-4BBB-9AE5-BEC958DD8D61}"/>
    <dgm:cxn modelId="{23F9BB13-53D2-44A9-8E64-1F7C1EB6730B}" srcId="{3D597125-9DD6-4646-9AB5-CADD30F44BA2}" destId="{E58DFE4E-6996-4390-8868-136E0077A2CE}" srcOrd="0" destOrd="0" parTransId="{E6DA6346-D606-4B23-877E-6F746BBEA74D}" sibTransId="{99680B4B-2F23-499E-B5BB-1ADCE471C7AA}"/>
    <dgm:cxn modelId="{A1EEDC1C-3B18-49B8-8DBB-EEAE0FFEC25D}" srcId="{57F86B12-4B7C-4FEA-ADDA-303ABA1A058A}" destId="{3D597125-9DD6-4646-9AB5-CADD30F44BA2}" srcOrd="2" destOrd="0" parTransId="{22A3D2B9-0E69-4ADE-AB1C-F6CA8CC08259}" sibTransId="{2DC7291B-19B6-4281-A704-DDAC5C199545}"/>
    <dgm:cxn modelId="{C59CA22C-9A88-414A-97B7-EC8BB1FA3272}" srcId="{6F3CC5B1-39AF-4E37-86E7-2120949C889A}" destId="{F077E0D5-8EC5-4A71-9EC2-2628C5F94117}" srcOrd="1" destOrd="0" parTransId="{68A16127-1509-43BB-A7EF-6D381FBD29C1}" sibTransId="{22938F7A-23E1-4BEE-A1F2-2A65C4E06450}"/>
    <dgm:cxn modelId="{3FF0A853-663E-49FE-8C10-D5A3D4C1FC21}" type="presOf" srcId="{2630FCFA-90EE-4A9F-B769-05F9FA3692D6}" destId="{40DBFC1C-2F42-4F4A-8F3E-FACA60C06695}" srcOrd="0" destOrd="1" presId="urn:microsoft.com/office/officeart/2005/8/layout/chevron2"/>
    <dgm:cxn modelId="{33F36D82-6066-45AB-AEB6-42ABCACE7776}" srcId="{57F86B12-4B7C-4FEA-ADDA-303ABA1A058A}" destId="{6F3CC5B1-39AF-4E37-86E7-2120949C889A}" srcOrd="1" destOrd="0" parTransId="{886A3447-E2BB-4FC9-A070-08980BB7F132}" sibTransId="{1A890983-AC36-4FB0-8C41-C62FC9218C7A}"/>
    <dgm:cxn modelId="{0B06B486-6C7C-48ED-B9A4-42880ED876F1}" type="presOf" srcId="{8B5DC24E-8BCF-4FB3-BC31-51E4DD9317AF}" destId="{AD8CDCB3-06DA-4690-B26E-756DE1520BDC}" srcOrd="0" destOrd="1" presId="urn:microsoft.com/office/officeart/2005/8/layout/chevron2"/>
    <dgm:cxn modelId="{59C3848D-D546-4BE2-B296-2601A533EF82}" type="presOf" srcId="{6F3CC5B1-39AF-4E37-86E7-2120949C889A}" destId="{1655B817-94DA-48EF-987F-A3F1D35039B7}" srcOrd="0" destOrd="0" presId="urn:microsoft.com/office/officeart/2005/8/layout/chevron2"/>
    <dgm:cxn modelId="{0F9C728E-1003-4C5D-B0E1-68F0144580B8}" srcId="{3D597125-9DD6-4646-9AB5-CADD30F44BA2}" destId="{8B5DC24E-8BCF-4FB3-BC31-51E4DD9317AF}" srcOrd="1" destOrd="0" parTransId="{83D60278-1BDF-4097-B242-912162FC0C10}" sibTransId="{8721F462-2A58-4003-9FFC-0F4EA09CA374}"/>
    <dgm:cxn modelId="{D12DBF92-C9A1-481C-924C-4809ACA70861}" type="presOf" srcId="{512A9BCB-8810-4156-9847-A7D258E1C10B}" destId="{40DBFC1C-2F42-4F4A-8F3E-FACA60C06695}" srcOrd="0" destOrd="0" presId="urn:microsoft.com/office/officeart/2005/8/layout/chevron2"/>
    <dgm:cxn modelId="{E9B334A0-C969-4C5F-A46F-E25526A99E24}" type="presOf" srcId="{F077E0D5-8EC5-4A71-9EC2-2628C5F94117}" destId="{2747AAF1-42FA-4449-8F72-416DE9BB4869}" srcOrd="0" destOrd="1" presId="urn:microsoft.com/office/officeart/2005/8/layout/chevron2"/>
    <dgm:cxn modelId="{159E05BD-9A76-45A5-97CD-1A1CFE633E7B}" type="presOf" srcId="{C8507FAA-58F1-43E2-8DB5-E84DF64F141D}" destId="{2747AAF1-42FA-4449-8F72-416DE9BB4869}" srcOrd="0" destOrd="0" presId="urn:microsoft.com/office/officeart/2005/8/layout/chevron2"/>
    <dgm:cxn modelId="{6E9C5EC3-5C0A-4AD1-A22E-C65956DF70F2}" type="presOf" srcId="{3D597125-9DD6-4646-9AB5-CADD30F44BA2}" destId="{95E5A0F4-920A-4092-8EC1-687E09E3386A}" srcOrd="0" destOrd="0" presId="urn:microsoft.com/office/officeart/2005/8/layout/chevron2"/>
    <dgm:cxn modelId="{7DE1D6D3-B229-40B0-821A-56D560B71EE9}" type="presOf" srcId="{E58DFE4E-6996-4390-8868-136E0077A2CE}" destId="{AD8CDCB3-06DA-4690-B26E-756DE1520BDC}" srcOrd="0" destOrd="0" presId="urn:microsoft.com/office/officeart/2005/8/layout/chevron2"/>
    <dgm:cxn modelId="{AF56F5EC-EB4D-4C67-B0FF-5F8FEDA0F5D5}" type="presOf" srcId="{57F86B12-4B7C-4FEA-ADDA-303ABA1A058A}" destId="{63D4614A-F897-46AF-A1D8-68B89D2F4446}" srcOrd="0" destOrd="0" presId="urn:microsoft.com/office/officeart/2005/8/layout/chevron2"/>
    <dgm:cxn modelId="{E86B41F1-DC7F-49E5-B6AD-9CA48C754051}" srcId="{A320BBA4-B6A6-4766-AB13-8DE6E4C89A29}" destId="{2630FCFA-90EE-4A9F-B769-05F9FA3692D6}" srcOrd="1" destOrd="0" parTransId="{0BA61F09-6A0F-494F-AA3A-C8421C165902}" sibTransId="{828421A0-02E9-4B16-95B0-4F95AC16511A}"/>
    <dgm:cxn modelId="{1378D3FC-A298-4ACE-8143-9DA31BAF4ADE}" type="presOf" srcId="{A320BBA4-B6A6-4766-AB13-8DE6E4C89A29}" destId="{17D82F43-0080-46F1-8CDC-D6A925F3629B}" srcOrd="0" destOrd="0" presId="urn:microsoft.com/office/officeart/2005/8/layout/chevron2"/>
    <dgm:cxn modelId="{36EDDC56-B767-49F1-9A1E-4099FBC87392}" type="presParOf" srcId="{63D4614A-F897-46AF-A1D8-68B89D2F4446}" destId="{CDFAE62F-5B44-4A8D-AC21-2088DF8F676E}" srcOrd="0" destOrd="0" presId="urn:microsoft.com/office/officeart/2005/8/layout/chevron2"/>
    <dgm:cxn modelId="{CF251BE8-D707-4CED-90E1-BBCB0D9BB7FF}" type="presParOf" srcId="{CDFAE62F-5B44-4A8D-AC21-2088DF8F676E}" destId="{17D82F43-0080-46F1-8CDC-D6A925F3629B}" srcOrd="0" destOrd="0" presId="urn:microsoft.com/office/officeart/2005/8/layout/chevron2"/>
    <dgm:cxn modelId="{C4488A97-BB52-42A1-9959-7B82A7729117}" type="presParOf" srcId="{CDFAE62F-5B44-4A8D-AC21-2088DF8F676E}" destId="{40DBFC1C-2F42-4F4A-8F3E-FACA60C06695}" srcOrd="1" destOrd="0" presId="urn:microsoft.com/office/officeart/2005/8/layout/chevron2"/>
    <dgm:cxn modelId="{652AE1E2-601C-4286-AACE-8058954CE69A}" type="presParOf" srcId="{63D4614A-F897-46AF-A1D8-68B89D2F4446}" destId="{E5E9A4F4-9EBC-4E37-BE6C-E2FFEE196DD9}" srcOrd="1" destOrd="0" presId="urn:microsoft.com/office/officeart/2005/8/layout/chevron2"/>
    <dgm:cxn modelId="{E758E89F-BC91-4854-94F8-1447B18E38BA}" type="presParOf" srcId="{63D4614A-F897-46AF-A1D8-68B89D2F4446}" destId="{A319E543-DBA8-4FEC-8F57-E7E93F57AC50}" srcOrd="2" destOrd="0" presId="urn:microsoft.com/office/officeart/2005/8/layout/chevron2"/>
    <dgm:cxn modelId="{A6F945F6-B7F0-42D8-A1E9-E9AAA1A103DC}" type="presParOf" srcId="{A319E543-DBA8-4FEC-8F57-E7E93F57AC50}" destId="{1655B817-94DA-48EF-987F-A3F1D35039B7}" srcOrd="0" destOrd="0" presId="urn:microsoft.com/office/officeart/2005/8/layout/chevron2"/>
    <dgm:cxn modelId="{87B0DB45-7AC4-498C-8811-A2ADBE1A0A45}" type="presParOf" srcId="{A319E543-DBA8-4FEC-8F57-E7E93F57AC50}" destId="{2747AAF1-42FA-4449-8F72-416DE9BB4869}" srcOrd="1" destOrd="0" presId="urn:microsoft.com/office/officeart/2005/8/layout/chevron2"/>
    <dgm:cxn modelId="{72EF3558-A6F1-4A03-8008-8E252A4D4A69}" type="presParOf" srcId="{63D4614A-F897-46AF-A1D8-68B89D2F4446}" destId="{77CBD59E-38DC-496F-A267-192D76B119A9}" srcOrd="3" destOrd="0" presId="urn:microsoft.com/office/officeart/2005/8/layout/chevron2"/>
    <dgm:cxn modelId="{C679CDC9-48FB-492C-9117-1DE213D59C76}" type="presParOf" srcId="{63D4614A-F897-46AF-A1D8-68B89D2F4446}" destId="{77F6BA00-8524-4735-BDF4-3EBC8AC90D69}" srcOrd="4" destOrd="0" presId="urn:microsoft.com/office/officeart/2005/8/layout/chevron2"/>
    <dgm:cxn modelId="{E4ED4DB5-2A31-4128-A405-C2091B4308ED}" type="presParOf" srcId="{77F6BA00-8524-4735-BDF4-3EBC8AC90D69}" destId="{95E5A0F4-920A-4092-8EC1-687E09E3386A}" srcOrd="0" destOrd="0" presId="urn:microsoft.com/office/officeart/2005/8/layout/chevron2"/>
    <dgm:cxn modelId="{0AA4D9FF-BA7F-4538-BA1D-9166C1B62256}" type="presParOf" srcId="{77F6BA00-8524-4735-BDF4-3EBC8AC90D69}" destId="{AD8CDCB3-06DA-4690-B26E-756DE1520BDC}" srcOrd="1" destOrd="0" presId="urn:microsoft.com/office/officeart/2005/8/layout/chevron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08221209" name=""/>
      <dsp:cNvGrpSpPr/>
    </dsp:nvGrpSpPr>
    <dsp:grpSpPr bwMode="auto">
      <a:xfrm flipH="0" flipV="0">
        <a:off x="0" y="0"/>
        <a:ext cx="9811395" cy="6540931"/>
        <a:chOff x="0" y="0"/>
        <a:chExt cx="9811395" cy="6540931"/>
      </a:xfrm>
    </dsp:grpSpPr>
    <dsp:sp modelId="{14488375-2E49-43A0-95EC-616D1D924047}">
      <dsp:nvSpPr>
        <dsp:cNvPr id="0" name=""/>
        <dsp:cNvSpPr/>
      </dsp:nvSpPr>
      <dsp:spPr bwMode="auto">
        <a:xfrm>
          <a:off x="4088067" y="4810"/>
          <a:ext cx="1635258" cy="1635231"/>
        </a:xfrm>
        <a:prstGeom prst="donut">
          <a:avLst>
            <a:gd name="adj" fmla="val 110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D89728B4-5D76-40E1-86D6-01C6CA1578C3}">
      <dsp:nvSpPr>
        <dsp:cNvPr id="0" name=""/>
        <dsp:cNvSpPr/>
      </dsp:nvSpPr>
      <dsp:spPr bwMode="auto">
        <a:xfrm>
          <a:off x="1488295" y="157973"/>
          <a:ext cx="2011030" cy="1520740"/>
        </a:xfrm>
        <a:prstGeom prst="rect">
          <a:avLst/>
        </a:prstGeom>
        <a:blipFill>
          <a:blip r:embed="rId1"/>
          <a:srcRect l="16701" t="0" r="16700" b="0"/>
          <a:stretch/>
        </a:blip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sp>
    <dsp:sp modelId="{9B39D271-CEF5-4139-889E-C7506E3CD212}">
      <dsp:nvSpPr>
        <dsp:cNvPr id="0" name=""/>
        <dsp:cNvSpPr/>
      </dsp:nvSpPr>
      <dsp:spPr bwMode="auto">
        <a:xfrm>
          <a:off x="4267994" y="184733"/>
          <a:ext cx="1275405" cy="1275383"/>
        </a:xfrm>
        <a:prstGeom prst="ellipse">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0" tIns="0" rIns="0" bIns="0" numCol="1" spcCol="1268" rtlCol="0" fromWordArt="0" anchor="ctr" anchorCtr="0" forceAA="0" upright="0" compatLnSpc="0">
          <a:noAutofit/>
        </a:bodyPr>
        <a:lstStyle/>
        <a:p>
          <a:pPr marL="0" lvl="0" indent="0" algn="ctr" defTabSz="1111249">
            <a:lnSpc>
              <a:spcPct val="90000"/>
            </a:lnSpc>
            <a:spcBef>
              <a:spcPts val="0"/>
            </a:spcBef>
            <a:spcAft>
              <a:spcPts val="0"/>
            </a:spcAft>
            <a:buNone/>
            <a:defRPr/>
          </a:pPr>
          <a:r>
            <a:rPr lang="en-US" sz="3200"/>
            <a:t>STEP 1</a:t>
          </a:r>
          <a:endParaRPr sz="3200"/>
        </a:p>
      </dsp:txBody>
      <dsp:txXfrm>
        <a:off x="4454773" y="371509"/>
        <a:ext cx="901847" cy="901832"/>
      </dsp:txXfrm>
    </dsp:sp>
    <dsp:sp modelId="{8B1E86A0-AFCD-4CA9-9A14-E8F22FCBE6C2}">
      <dsp:nvSpPr>
        <dsp:cNvPr id="0" name=""/>
        <dsp:cNvSpPr/>
      </dsp:nvSpPr>
      <dsp:spPr bwMode="auto">
        <a:xfrm>
          <a:off x="4743136" y="1883884"/>
          <a:ext cx="325121" cy="325121"/>
        </a:xfrm>
        <a:prstGeom prst="flowChartConnector">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BA92FD03-7943-4037-9FB2-FF9724A861D0}">
      <dsp:nvSpPr>
        <dsp:cNvPr id="0" name=""/>
        <dsp:cNvSpPr/>
      </dsp:nvSpPr>
      <dsp:spPr bwMode="auto">
        <a:xfrm>
          <a:off x="4088067" y="2452848"/>
          <a:ext cx="1635258" cy="1635231"/>
        </a:xfrm>
        <a:prstGeom prst="donut">
          <a:avLst>
            <a:gd name="adj" fmla="val 110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2E7A0394-9A65-4E12-BDFE-58245862B78F}">
      <dsp:nvSpPr>
        <dsp:cNvPr id="0" name=""/>
        <dsp:cNvSpPr/>
      </dsp:nvSpPr>
      <dsp:spPr bwMode="auto">
        <a:xfrm>
          <a:off x="6157316" y="2380487"/>
          <a:ext cx="2011030" cy="1520740"/>
        </a:xfrm>
        <a:prstGeom prst="rect">
          <a:avLst/>
        </a:prstGeom>
        <a:blipFill>
          <a:blip r:embed="rId2"/>
          <a:srcRect l="116" t="0" r="115" b="0"/>
          <a:stretch/>
        </a:blip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sp>
    <dsp:sp modelId="{DDBD1E59-B53B-4302-B090-F75CFC78384F}">
      <dsp:nvSpPr>
        <dsp:cNvPr id="0" name=""/>
        <dsp:cNvSpPr/>
      </dsp:nvSpPr>
      <dsp:spPr bwMode="auto">
        <a:xfrm>
          <a:off x="4267994" y="2632772"/>
          <a:ext cx="1275405" cy="1275383"/>
        </a:xfrm>
        <a:prstGeom prst="ellipse">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0" tIns="0" rIns="0" bIns="0" numCol="1" spcCol="1268" rtlCol="0" fromWordArt="0" anchor="ctr" anchorCtr="0" forceAA="0" upright="0" compatLnSpc="0">
          <a:noAutofit/>
        </a:bodyPr>
        <a:lstStyle/>
        <a:p>
          <a:pPr marL="0" lvl="0" indent="0" algn="ctr" defTabSz="1111249">
            <a:lnSpc>
              <a:spcPct val="90000"/>
            </a:lnSpc>
            <a:spcBef>
              <a:spcPts val="0"/>
            </a:spcBef>
            <a:spcAft>
              <a:spcPts val="0"/>
            </a:spcAft>
            <a:buNone/>
            <a:defRPr/>
          </a:pPr>
          <a:r>
            <a:rPr lang="en-US" sz="3200"/>
            <a:t>STEP 2</a:t>
          </a:r>
          <a:endParaRPr sz="3200"/>
        </a:p>
      </dsp:txBody>
      <dsp:txXfrm>
        <a:off x="4454773" y="2819548"/>
        <a:ext cx="901847" cy="901832"/>
      </dsp:txXfrm>
    </dsp:sp>
    <dsp:sp modelId="{3C306D44-4392-4234-AD55-6A4A7CFC12E0}">
      <dsp:nvSpPr>
        <dsp:cNvPr id="0" name=""/>
        <dsp:cNvSpPr/>
      </dsp:nvSpPr>
      <dsp:spPr bwMode="auto">
        <a:xfrm>
          <a:off x="4743136" y="4331923"/>
          <a:ext cx="325121" cy="325121"/>
        </a:xfrm>
        <a:prstGeom prst="flowChartConnector">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F4A4378A-1180-4669-8C33-2084BB44F576}">
      <dsp:nvSpPr>
        <dsp:cNvPr id="0" name=""/>
        <dsp:cNvSpPr/>
      </dsp:nvSpPr>
      <dsp:spPr bwMode="auto">
        <a:xfrm>
          <a:off x="4088067" y="4900886"/>
          <a:ext cx="1635258" cy="1635231"/>
        </a:xfrm>
        <a:prstGeom prst="donut">
          <a:avLst>
            <a:gd name="adj" fmla="val 110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sp>
    <dsp:sp modelId="{26C00397-8B09-420B-9920-BA5D6B3CF4B0}">
      <dsp:nvSpPr>
        <dsp:cNvPr id="0" name=""/>
        <dsp:cNvSpPr/>
      </dsp:nvSpPr>
      <dsp:spPr bwMode="auto">
        <a:xfrm>
          <a:off x="6267176" y="31570"/>
          <a:ext cx="2011030" cy="1520740"/>
        </a:xfrm>
        <a:prstGeom prst="rect">
          <a:avLst/>
        </a:prstGeom>
        <a:blipFill>
          <a:blip r:embed="rId3"/>
          <a:srcRect l="19293" t="0" r="19293" b="0"/>
          <a:stretch/>
        </a:blip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sp>
    <dsp:sp modelId="{8ADBD4BF-511C-4280-91CA-80D0A9B83238}">
      <dsp:nvSpPr>
        <dsp:cNvPr id="0" name=""/>
        <dsp:cNvSpPr/>
      </dsp:nvSpPr>
      <dsp:spPr bwMode="auto">
        <a:xfrm>
          <a:off x="4267994" y="5080811"/>
          <a:ext cx="1275405" cy="1275383"/>
        </a:xfrm>
        <a:prstGeom prst="ellipse">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0" tIns="0" rIns="0" bIns="0" numCol="1" spcCol="1268" rtlCol="0" fromWordArt="0" anchor="ctr" anchorCtr="0" forceAA="0" upright="0" compatLnSpc="0">
          <a:noAutofit/>
        </a:bodyPr>
        <a:lstStyle/>
        <a:p>
          <a:pPr marL="0" lvl="0" indent="0" algn="ctr" defTabSz="1111249">
            <a:lnSpc>
              <a:spcPct val="90000"/>
            </a:lnSpc>
            <a:spcBef>
              <a:spcPts val="0"/>
            </a:spcBef>
            <a:spcAft>
              <a:spcPts val="0"/>
            </a:spcAft>
            <a:buNone/>
            <a:defRPr/>
          </a:pPr>
          <a:r>
            <a:rPr lang="en-US" sz="3200"/>
            <a:t>STEP 3</a:t>
          </a:r>
          <a:endParaRPr sz="3200"/>
        </a:p>
      </dsp:txBody>
      <dsp:txXfrm>
        <a:off x="4454773" y="5267587"/>
        <a:ext cx="901847" cy="901832"/>
      </dsp:txXfrm>
    </dsp:sp>
  </dsp:spTree>
</dsp:drawing>
</file>

<file path=ppt/diagrams/drawing2.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890412639" name=""/>
      <dsp:cNvGrpSpPr/>
    </dsp:nvGrpSpPr>
    <dsp:grpSpPr bwMode="auto">
      <a:xfrm flipH="0" flipV="0">
        <a:off x="0" y="0"/>
        <a:ext cx="8127999" cy="5418666"/>
        <a:chOff x="0" y="0"/>
        <a:chExt cx="8127999" cy="5418666"/>
      </a:xfrm>
    </dsp:grpSpPr>
    <dsp:sp modelId="{17D82F43-0080-46F1-8CDC-D6A925F3629B}">
      <dsp:nvSpPr>
        <dsp:cNvPr id="0" name=""/>
        <dsp:cNvSpPr/>
      </dsp:nvSpPr>
      <dsp:spPr bwMode="auto">
        <a:xfrm rot="5399977">
          <a:off x="-289717" y="292804"/>
          <a:ext cx="1931457" cy="1352019"/>
        </a:xfrm>
        <a:prstGeom prst="chevron">
          <a:avLst>
            <a:gd name="adj" fmla="val 5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10794" tIns="10794" rIns="10794" bIns="10794" numCol="1" spcCol="1268" rtlCol="0" fromWordArt="0" anchor="ctr" anchorCtr="0" forceAA="0" upright="0" compatLnSpc="0">
          <a:noAutofit/>
        </a:bodyPr>
        <a:lstStyle/>
        <a:p>
          <a:pPr marL="0" lvl="0" indent="0" algn="ctr" defTabSz="1689098">
            <a:lnSpc>
              <a:spcPct val="90000"/>
            </a:lnSpc>
            <a:spcBef>
              <a:spcPts val="0"/>
            </a:spcBef>
            <a:spcAft>
              <a:spcPts val="0"/>
            </a:spcAft>
            <a:buNone/>
            <a:defRPr/>
          </a:pPr>
          <a:r>
            <a:rPr lang="en-US" sz="1700" b="0" i="0" u="none">
              <a:solidFill>
                <a:srgbClr val="000000"/>
              </a:solidFill>
              <a:latin typeface="Times New Roman"/>
              <a:ea typeface="Times New Roman"/>
              <a:cs typeface="Times New Roman"/>
            </a:rPr>
            <a:t>Energy and Emissions</a:t>
          </a:r>
          <a:r>
            <a:rPr sz="1700" b="0" i="0" u="none">
              <a:solidFill>
                <a:srgbClr val="000000"/>
              </a:solidFill>
              <a:latin typeface="Times New Roman"/>
              <a:ea typeface="Times New Roman"/>
              <a:cs typeface="Times New Roman"/>
            </a:rPr>
            <a:t>:</a:t>
          </a:r>
          <a:endParaRPr sz="1700"/>
        </a:p>
      </dsp:txBody>
      <dsp:txXfrm rot="-5399977">
        <a:off x="0" y="679095"/>
        <a:ext cx="1352019" cy="579438"/>
      </dsp:txXfrm>
    </dsp:sp>
    <dsp:sp modelId="{40DBFC1C-2F42-4F4A-8F3E-FACA60C06695}">
      <dsp:nvSpPr>
        <dsp:cNvPr id="0" name=""/>
        <dsp:cNvSpPr/>
      </dsp:nvSpPr>
      <dsp:spPr bwMode="auto">
        <a:xfrm rot="5399977">
          <a:off x="4112285" y="-2757178"/>
          <a:ext cx="1255446" cy="6775978"/>
        </a:xfrm>
        <a:prstGeom prst="round2SameRect">
          <a:avLst>
            <a:gd name="adj1" fmla="val 16667"/>
            <a:gd name="adj2" fmla="val 0"/>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215730" tIns="19261" rIns="19261" bIns="19261" numCol="1" spcCol="1268" rtlCol="0" fromWordArt="0" anchor="ctr" anchorCtr="0" forceAA="0" upright="0" compatLnSpc="0">
          <a:noAutofit/>
        </a:bodyPr>
        <a:lstStyle/>
        <a:p>
          <a:pPr>
            <a:defRPr/>
          </a:pPr>
          <a:r>
            <a:rPr lang="en-US" sz="1400" b="1" i="0" u="none">
              <a:solidFill>
                <a:srgbClr val="000000"/>
              </a:solidFill>
              <a:latin typeface="Times New Roman"/>
              <a:ea typeface="Times New Roman"/>
              <a:cs typeface="Times New Roman"/>
            </a:rPr>
            <a:t>*</a:t>
          </a:r>
          <a:r>
            <a:rPr sz="1400" b="1" i="0" u="none">
              <a:solidFill>
                <a:srgbClr val="000000"/>
              </a:solidFill>
              <a:latin typeface="Times New Roman"/>
              <a:ea typeface="Times New Roman"/>
              <a:cs typeface="Times New Roman"/>
            </a:rPr>
            <a:t>Plastic Bag</a:t>
          </a:r>
          <a:r>
            <a:rPr sz="1400" b="0" i="0" u="none">
              <a:solidFill>
                <a:srgbClr val="000000"/>
              </a:solidFill>
              <a:latin typeface="Times New Roman"/>
              <a:ea typeface="Times New Roman"/>
              <a:cs typeface="Times New Roman"/>
            </a:rPr>
            <a:t>: It takes a small amount of energy to produce a single-use plastic bag, and the resulting carbon dioxide emissions are relatively low.</a:t>
          </a:r>
          <a:endParaRPr sz="1400" b="0" i="0" u="none">
            <a:solidFill>
              <a:srgbClr val="000000"/>
            </a:solidFill>
            <a:latin typeface="Times New Roman"/>
            <a:ea typeface="Times New Roman"/>
            <a:cs typeface="Times New Roman"/>
          </a:endParaRPr>
        </a:p>
        <a:p>
          <a:pPr>
            <a:defRPr/>
          </a:pPr>
          <a:r>
            <a:rPr lang="en-US" sz="1400" b="0" i="0" u="none">
              <a:solidFill>
                <a:srgbClr val="000000"/>
              </a:solidFill>
              <a:latin typeface="Times New Roman"/>
              <a:ea typeface="Times New Roman"/>
              <a:cs typeface="Times New Roman"/>
            </a:rPr>
            <a:t>*</a:t>
          </a:r>
          <a:r>
            <a:rPr sz="1400" b="1" i="0" u="none">
              <a:solidFill>
                <a:srgbClr val="000000"/>
              </a:solidFill>
              <a:latin typeface="Times New Roman"/>
              <a:ea typeface="Times New Roman"/>
              <a:cs typeface="Times New Roman"/>
            </a:rPr>
            <a:t>Cotton Bag</a:t>
          </a:r>
          <a:r>
            <a:rPr sz="1400" b="0" i="0" u="none">
              <a:solidFill>
                <a:srgbClr val="000000"/>
              </a:solidFill>
              <a:latin typeface="Times New Roman"/>
              <a:ea typeface="Times New Roman"/>
              <a:cs typeface="Times New Roman"/>
            </a:rPr>
            <a:t>: Manufacturing a cotton bag requires significantly more energy, and the process emits much more carbon dioxide compared to producing a plastic bag.</a:t>
          </a:r>
          <a:endParaRPr sz="1400"/>
        </a:p>
        <a:p>
          <a:pPr marL="285750" lvl="1" indent="-285750" algn="l" defTabSz="1555749">
            <a:lnSpc>
              <a:spcPct val="90000"/>
            </a:lnSpc>
            <a:spcBef>
              <a:spcPts val="0"/>
            </a:spcBef>
            <a:spcAft>
              <a:spcPts val="0"/>
            </a:spcAft>
            <a:buChar char="•"/>
            <a:defRPr/>
          </a:pPr>
          <a:endParaRPr sz="1400"/>
        </a:p>
      </dsp:txBody>
      <dsp:txXfrm rot="-5399977">
        <a:off x="1352019" y="64372"/>
        <a:ext cx="6714693" cy="1132875"/>
      </dsp:txXfrm>
    </dsp:sp>
    <dsp:sp modelId="{1655B817-94DA-48EF-987F-A3F1D35039B7}">
      <dsp:nvSpPr>
        <dsp:cNvPr id="0" name=""/>
        <dsp:cNvSpPr/>
      </dsp:nvSpPr>
      <dsp:spPr bwMode="auto">
        <a:xfrm rot="5399977">
          <a:off x="-289717" y="2033322"/>
          <a:ext cx="1931457" cy="1352019"/>
        </a:xfrm>
        <a:prstGeom prst="chevron">
          <a:avLst>
            <a:gd name="adj" fmla="val 5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10794" tIns="10794" rIns="10794" bIns="10794" numCol="1" spcCol="1268" rtlCol="0" fromWordArt="0" anchor="ctr" anchorCtr="0" forceAA="0" upright="0" compatLnSpc="0">
          <a:noAutofit/>
        </a:bodyPr>
        <a:lstStyle/>
        <a:p>
          <a:pPr marL="0" lvl="0" indent="0" algn="ctr" defTabSz="1689098">
            <a:lnSpc>
              <a:spcPct val="90000"/>
            </a:lnSpc>
            <a:spcBef>
              <a:spcPts val="0"/>
            </a:spcBef>
            <a:spcAft>
              <a:spcPts val="0"/>
            </a:spcAft>
            <a:buNone/>
            <a:defRPr/>
          </a:pPr>
          <a:r>
            <a:rPr sz="1700" b="0" i="0" u="none">
              <a:solidFill>
                <a:srgbClr val="000000"/>
              </a:solidFill>
              <a:latin typeface="Times New Roman"/>
              <a:ea typeface="Times New Roman"/>
              <a:cs typeface="Times New Roman"/>
            </a:rPr>
            <a:t>Environmental Impact</a:t>
          </a:r>
          <a:endParaRPr sz="1700"/>
        </a:p>
      </dsp:txBody>
      <dsp:txXfrm rot="-5399977">
        <a:off x="0" y="2419614"/>
        <a:ext cx="1352019" cy="579438"/>
      </dsp:txXfrm>
    </dsp:sp>
    <dsp:sp modelId="{2747AAF1-42FA-4449-8F72-416DE9BB4869}">
      <dsp:nvSpPr>
        <dsp:cNvPr id="0" name=""/>
        <dsp:cNvSpPr/>
      </dsp:nvSpPr>
      <dsp:spPr bwMode="auto">
        <a:xfrm rot="5399977">
          <a:off x="4112285" y="-1016660"/>
          <a:ext cx="1255446" cy="6775978"/>
        </a:xfrm>
        <a:prstGeom prst="round2SameRect">
          <a:avLst>
            <a:gd name="adj1" fmla="val 16667"/>
            <a:gd name="adj2" fmla="val 0"/>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77441" tIns="6914" rIns="6914" bIns="6914" numCol="1" spcCol="1268" rtlCol="0" fromWordArt="0" anchor="ctr" anchorCtr="0" forceAA="0" upright="0" compatLnSpc="0">
          <a:noAutofit/>
        </a:bodyPr>
        <a:lstStyle/>
        <a:p>
          <a:pPr>
            <a:defRPr/>
          </a:pPr>
          <a:r>
            <a:rPr lang="en-US" sz="1400" b="0" i="0" u="none">
              <a:solidFill>
                <a:srgbClr val="000000"/>
              </a:solidFill>
              <a:latin typeface="Times New Roman"/>
              <a:ea typeface="Times New Roman"/>
              <a:cs typeface="Times New Roman"/>
            </a:rPr>
            <a:t>—&gt;  </a:t>
          </a:r>
          <a:r>
            <a:rPr sz="1400" b="0" i="0" u="none">
              <a:solidFill>
                <a:srgbClr val="000000"/>
              </a:solidFill>
              <a:latin typeface="Times New Roman"/>
              <a:ea typeface="Times New Roman"/>
              <a:cs typeface="Times New Roman"/>
            </a:rPr>
            <a:t>The environmental impact includes the total energy consumption and carbon dioxide emissions over the lifecycle of the bag.</a:t>
          </a:r>
          <a:endParaRPr sz="1400" b="0" i="0" u="none">
            <a:solidFill>
              <a:srgbClr val="000000"/>
            </a:solidFill>
            <a:latin typeface="Times New Roman"/>
            <a:ea typeface="Times New Roman"/>
            <a:cs typeface="Times New Roman"/>
          </a:endParaRPr>
        </a:p>
        <a:p>
          <a:pPr>
            <a:defRPr/>
          </a:pPr>
          <a:r>
            <a:rPr lang="en-US" sz="1400" b="0" i="0" u="none">
              <a:solidFill>
                <a:srgbClr val="000000"/>
              </a:solidFill>
              <a:latin typeface="Times New Roman"/>
              <a:ea typeface="Times New Roman"/>
              <a:cs typeface="Times New Roman"/>
            </a:rPr>
            <a:t>—&gt;  </a:t>
          </a:r>
          <a:r>
            <a:rPr sz="1400" b="0" i="0" u="none">
              <a:solidFill>
                <a:srgbClr val="000000"/>
              </a:solidFill>
              <a:latin typeface="Times New Roman"/>
              <a:ea typeface="Times New Roman"/>
              <a:cs typeface="Times New Roman"/>
            </a:rPr>
            <a:t>Because of the high energy and emissions cost of making a cotton bag, it needs to be reused many times to offset its initial environmental impact</a:t>
          </a:r>
          <a:r>
            <a:rPr lang="en-US" sz="1400" b="0" i="0" u="none">
              <a:solidFill>
                <a:srgbClr val="000000"/>
              </a:solidFill>
              <a:latin typeface="Times New Roman"/>
              <a:ea typeface="Times New Roman"/>
              <a:cs typeface="Times New Roman"/>
            </a:rPr>
            <a:t>.</a:t>
          </a:r>
          <a:endParaRPr sz="1400"/>
        </a:p>
        <a:p>
          <a:pPr marL="285750" lvl="1" indent="-285750" algn="l" defTabSz="1555749">
            <a:lnSpc>
              <a:spcPct val="90000"/>
            </a:lnSpc>
            <a:spcBef>
              <a:spcPts val="0"/>
            </a:spcBef>
            <a:spcAft>
              <a:spcPts val="0"/>
            </a:spcAft>
            <a:buChar char="•"/>
            <a:defRPr/>
          </a:pPr>
          <a:endParaRPr sz="1400"/>
        </a:p>
      </dsp:txBody>
      <dsp:txXfrm rot="-5399977">
        <a:off x="1352019" y="1804890"/>
        <a:ext cx="6714693" cy="1132875"/>
      </dsp:txXfrm>
    </dsp:sp>
    <dsp:sp modelId="{95E5A0F4-920A-4092-8EC1-687E09E3386A}">
      <dsp:nvSpPr>
        <dsp:cNvPr id="0" name=""/>
        <dsp:cNvSpPr/>
      </dsp:nvSpPr>
      <dsp:spPr bwMode="auto">
        <a:xfrm rot="5399977">
          <a:off x="-289717" y="3773839"/>
          <a:ext cx="1931457" cy="1352019"/>
        </a:xfrm>
        <a:prstGeom prst="chevron">
          <a:avLst>
            <a:gd name="adj" fmla="val 5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10794" tIns="10794" rIns="10794" bIns="10794" numCol="1" spcCol="1268" rtlCol="0" fromWordArt="0" anchor="ctr" anchorCtr="0" forceAA="0" upright="0" compatLnSpc="0">
          <a:noAutofit/>
        </a:bodyPr>
        <a:lstStyle/>
        <a:p>
          <a:pPr marL="0" lvl="0" indent="0" algn="ctr" defTabSz="1689098">
            <a:lnSpc>
              <a:spcPct val="90000"/>
            </a:lnSpc>
            <a:spcBef>
              <a:spcPts val="0"/>
            </a:spcBef>
            <a:spcAft>
              <a:spcPts val="0"/>
            </a:spcAft>
            <a:buNone/>
            <a:defRPr/>
          </a:pPr>
          <a:r>
            <a:rPr sz="1200" b="0" i="0" u="none">
              <a:solidFill>
                <a:srgbClr val="000000"/>
              </a:solidFill>
              <a:latin typeface="Times New Roman"/>
              <a:ea typeface="Times New Roman"/>
              <a:cs typeface="Times New Roman"/>
            </a:rPr>
            <a:t>Usage Comparison</a:t>
          </a:r>
          <a:endParaRPr sz="1700"/>
        </a:p>
      </dsp:txBody>
      <dsp:txXfrm rot="-5399977">
        <a:off x="0" y="4160130"/>
        <a:ext cx="1352019" cy="579438"/>
      </dsp:txXfrm>
    </dsp:sp>
    <dsp:sp modelId="{AD8CDCB3-06DA-4690-B26E-756DE1520BDC}">
      <dsp:nvSpPr>
        <dsp:cNvPr id="0" name=""/>
        <dsp:cNvSpPr/>
      </dsp:nvSpPr>
      <dsp:spPr bwMode="auto">
        <a:xfrm rot="5399977">
          <a:off x="4112285" y="723854"/>
          <a:ext cx="1255446" cy="6775978"/>
        </a:xfrm>
        <a:prstGeom prst="round2SameRect">
          <a:avLst>
            <a:gd name="adj1" fmla="val 16667"/>
            <a:gd name="adj2" fmla="val 0"/>
          </a:avLst>
        </a:prstGeom>
        <a:solidFill>
          <a:schemeClr val="lt1">
            <a:hueOff val="0"/>
            <a:satOff val="0"/>
            <a:lumOff val="0"/>
            <a:alphaOff val="0"/>
            <a:alpha val="9000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Overflow="overflow" horzOverflow="overflow" vert="horz" wrap="square" lIns="99567" tIns="8889" rIns="8889" bIns="8889" numCol="1" spcCol="1268" rtlCol="0" fromWordArt="0" anchor="ctr" anchorCtr="0" forceAA="0" upright="0" compatLnSpc="0">
          <a:noAutofit/>
        </a:bodyPr>
        <a:lstStyle/>
        <a:p>
          <a:pPr marL="285750" lvl="1" indent="-285750" algn="l" defTabSz="1555749">
            <a:lnSpc>
              <a:spcPct val="90000"/>
            </a:lnSpc>
            <a:spcBef>
              <a:spcPts val="0"/>
            </a:spcBef>
            <a:spcAft>
              <a:spcPts val="0"/>
            </a:spcAft>
            <a:buChar char="•"/>
            <a:defRPr/>
          </a:pPr>
          <a:endParaRPr sz="1400"/>
        </a:p>
        <a:p>
          <a:pPr marL="285750" lvl="1" indent="-285750" algn="l" defTabSz="1555749">
            <a:lnSpc>
              <a:spcPct val="90000"/>
            </a:lnSpc>
            <a:spcBef>
              <a:spcPts val="0"/>
            </a:spcBef>
            <a:spcAft>
              <a:spcPts val="0"/>
            </a:spcAft>
            <a:buChar char="•"/>
            <a:defRPr/>
          </a:pPr>
          <a:r>
            <a:rPr sz="1200" b="0" i="0" u="none">
              <a:solidFill>
                <a:srgbClr val="000000"/>
              </a:solidFill>
              <a:latin typeface="Times New Roman"/>
              <a:ea typeface="Times New Roman"/>
              <a:cs typeface="Times New Roman"/>
            </a:rPr>
            <a:t>For a cotton bag to become environmentally friendlier than a plastic bag, it must be reused 7,100 times. This number is derived from the comparison of the total environmental impact (energy and emissions) of both types of bags over their respective lifespans.</a:t>
          </a:r>
          <a:endParaRPr sz="1400"/>
        </a:p>
      </dsp:txBody>
      <dsp:txXfrm rot="-5399977">
        <a:off x="1352019" y="3545407"/>
        <a:ext cx="6714693" cy="1132875"/>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val="0"/>
      <dgm:chPref val="0"/>
      <dgm:dir val="norm"/>
    </dgm:varLst>
    <dgm:alg type="lin">
      <dgm:param type="linDir" val="fromT"/>
      <dgm:param type="fallback" val="2D"/>
      <dgm:param type="horzAlign" val="ctr"/>
      <dgm:param type="nodeVertAlign" val="t"/>
    </dgm:alg>
    <dgm:shape r:blip="">
      <dgm:adjLst/>
    </dgm:shape>
    <dgm:choose name="Name1">
      <dgm:if name="Name2" axis="ch" ptType="node" func="cnt" op="gte" val="2">
        <dgm:constrLst>
          <dgm:constr type="primFontSz" for="des" ptType="node" op="equ" val="65"/>
          <dgm:constr type="w" for="ch" forName="composite" refType="h" refFor="ch" refForName="composite" fact="2.949900"/>
          <dgm:constr type="h" for="ch" forName="composite" refType="h"/>
          <dgm:constr type="h" for="ch" forName="ConnectorComposite" refType="w" refFor="ch" refForName="composite" op="equ" fact="0.168500"/>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00"/>
          <dgm:constr type="h" for="ch" forName="composite" refType="h"/>
          <dgm:constr type="h" for="ch" forName="ConnectorComposite" refType="w" refFor="ch" refForName="composite" op="equ" fact="0.168500"/>
          <dgm:constr type="w" for="ch" forName="ConnectorComposite" refType="h" refFor="ch" refForName="ConnectorComposite" op="equ"/>
        </dgm:constrLst>
      </dgm:else>
    </dgm:choose>
    <dgm:forEach name="nodesForEach" axis="ch" ptType="node">
      <dgm:layoutNode name="composite">
        <dgm:alg type="composite"/>
        <dgm:shape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00"/>
                      <dgm:constr type="t" for="ch" forName="Accent" refType="h" fact="0.000000"/>
                      <dgm:constr type="h" for="ch" forName="Accent" refType="w" refFor="ch" refForName="Accent"/>
                      <dgm:constr type="w" for="ch" forName="Accent" refType="w" fact="0.506300"/>
                      <dgm:constr type="l" for="ch" forName="Parent" refType="w" fact="0.549400"/>
                      <dgm:constr type="t" for="ch" forName="Parent" refType="h" fact="0.110000"/>
                      <dgm:constr type="h" for="ch" forName="Parent" refType="w" refFor="ch" refForName="Parent"/>
                      <dgm:constr type="w" for="ch" forName="Parent" refType="w" fact="0.394900"/>
                      <dgm:constr type="l" for="ch" forName="Image" refType="w" fact="0.000000"/>
                      <dgm:constr type="t" for="ch" forName="Image" refType="h" fact="0.035000"/>
                      <dgm:constr type="h" for="ch" forName="Image" refType="h" fact="0.930000"/>
                      <dgm:constr type="w" for="ch" forName="Image" refType="w" fact="0.622700"/>
                    </dgm:constrLst>
                  </dgm:if>
                  <dgm:else name="Name10">
                    <dgm:constrLst>
                      <dgm:constr type="l" for="ch" forName="Accent" refType="w" fact="0.000000"/>
                      <dgm:constr type="t" for="ch" forName="Accent" refType="h" fact="0.000000"/>
                      <dgm:constr type="h" for="ch" forName="Accent" refType="w" refFor="ch" refForName="Accent"/>
                      <dgm:constr type="w" for="ch" forName="Accent" refType="w" fact="0.506300"/>
                      <dgm:constr type="l" for="ch" forName="Parent" refType="w" fact="0.055700"/>
                      <dgm:constr type="t" for="ch" forName="Parent" refType="h" fact="0.110000"/>
                      <dgm:constr type="h" for="ch" forName="Parent" refType="w" refFor="ch" refForName="Parent"/>
                      <dgm:constr type="w" for="ch" forName="Parent" refType="w" fact="0.394900"/>
                      <dgm:constr type="l" for="ch" forName="Image" refType="w" fact="0.377300"/>
                      <dgm:constr type="t" for="ch" forName="Image" refType="h" fact="0.035000"/>
                      <dgm:constr type="h" for="ch" forName="Image" refType="h" fact="0.930000"/>
                      <dgm:constr type="w" for="ch" forName="Image" refType="w" fact="0.622700"/>
                    </dgm:constrLst>
                  </dgm:else>
                </dgm:choose>
              </dgm:if>
              <dgm:else name="Name11">
                <dgm:choose name="Name12">
                  <dgm:if name="Name13" func="var" arg="dir" op="equ" val="norm">
                    <dgm:choose name="Name14">
                      <dgm:if name="Name15" axis="self" ptType="node" func="posOdd" op="equ" val="1">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l" for="ch" forName="Image" refType="w" fact="0.000000"/>
                          <dgm:constr type="t" for="ch" forName="Image" refType="h" fact="0.035000"/>
                          <dgm:constr type="h" for="ch" forName="Image" refType="h" fact="0.930000"/>
                          <dgm:constr type="w" for="ch" forName="Image" refType="w" fact="0.416900"/>
                          <dgm:constr type="r" for="ch" forName="Space" refType="w"/>
                          <dgm:constr type="t" for="ch" forName="Space" refType="h" fact="0.000000"/>
                          <dgm:constr type="h" for="ch" forName="Space" refType="h"/>
                          <dgm:constr type="w" for="ch" forName="Space" refType="w" fact="0.330500"/>
                        </dgm:constrLst>
                      </dgm:if>
                      <dgm:else name="Name16">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r" for="ch" forName="Image" refType="w"/>
                          <dgm:constr type="t" for="ch" forName="Image" refType="h" fact="0.035000"/>
                          <dgm:constr type="h" for="ch" forName="Image" refType="h" fact="0.930000"/>
                          <dgm:constr type="w" for="ch" forName="Image" refType="w" fact="0.416900"/>
                          <dgm:constr type="l" for="ch" forName="Space" refType="w" fact="0.000000"/>
                          <dgm:constr type="t" for="ch" forName="Space" refType="h" fact="0.000000"/>
                          <dgm:constr type="h" for="ch" forName="Space" refType="h"/>
                          <dgm:constr type="w" for="ch" forName="Space" refType="w" fact="0.330500"/>
                        </dgm:constrLst>
                      </dgm:else>
                    </dgm:choose>
                  </dgm:if>
                  <dgm:else name="Name17">
                    <dgm:choose name="Name18">
                      <dgm:if name="Name19" axis="self" ptType="node" func="posOdd" op="equ" val="1">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r" for="ch" forName="Image" refType="w"/>
                          <dgm:constr type="t" for="ch" forName="Image" refType="h" fact="0.035000"/>
                          <dgm:constr type="h" for="ch" forName="Image" refType="h" fact="0.930000"/>
                          <dgm:constr type="w" for="ch" forName="Image" refType="w" fact="0.416900"/>
                          <dgm:constr type="l" for="ch" forName="Space" refType="w" fact="0.000000"/>
                          <dgm:constr type="t" for="ch" forName="Space" refType="h" fact="0.000000"/>
                          <dgm:constr type="h" for="ch" forName="Space" refType="h"/>
                          <dgm:constr type="w" for="ch" forName="Space" refType="w" fact="0.330500"/>
                        </dgm:constrLst>
                      </dgm:if>
                      <dgm:else name="Name20">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l" for="ch" forName="Image" refType="w" fact="0.000000"/>
                          <dgm:constr type="t" for="ch" forName="Image" refType="h" fact="0.035000"/>
                          <dgm:constr type="h" for="ch" forName="Image" refType="h" fact="0.930000"/>
                          <dgm:constr type="w" for="ch" forName="Image" refType="w" fact="0.416900"/>
                          <dgm:constr type="r" for="ch" forName="Space" refType="w"/>
                          <dgm:constr type="t" for="ch" forName="Space" refType="h" fact="0.000000"/>
                          <dgm:constr type="h" for="ch" forName="Space" refType="h"/>
                          <dgm:constr type="w" for="ch" forName="Space" refType="w" fact="0.330500"/>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l" for="ch" forName="Image" refType="w" fact="0.000000"/>
                      <dgm:constr type="t" for="ch" forName="Image" refType="h" fact="0.035000"/>
                      <dgm:constr type="h" for="ch" forName="Image" refType="h" fact="0.930000"/>
                      <dgm:constr type="w" for="ch" forName="Image" refType="w" fact="0.416900"/>
                      <dgm:constr type="r" for="ch" forName="Space" refType="w"/>
                      <dgm:constr type="t" for="ch" forName="Space" refType="h" fact="0.000000"/>
                      <dgm:constr type="h" for="ch" forName="Space" refType="h"/>
                      <dgm:constr type="w" for="ch" forName="Space" refType="w" fact="0.330500"/>
                    </dgm:constrLst>
                  </dgm:if>
                  <dgm:else name="Name26">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r" for="ch" forName="Image" refType="w"/>
                      <dgm:constr type="t" for="ch" forName="Image" refType="h" fact="0.035000"/>
                      <dgm:constr type="h" for="ch" forName="Image" refType="h" fact="0.930000"/>
                      <dgm:constr type="w" for="ch" forName="Image" refType="w" fact="0.416900"/>
                      <dgm:constr type="l" for="ch" forName="Space" refType="w" fact="0.000000"/>
                      <dgm:constr type="t" for="ch" forName="Space" refType="h" fact="0.000000"/>
                      <dgm:constr type="h" for="ch" forName="Space" refType="h"/>
                      <dgm:constr type="w" for="ch" forName="Space" refType="w" fact="0.330500"/>
                    </dgm:constrLst>
                  </dgm:else>
                </dgm:choose>
              </dgm:if>
              <dgm:else name="Name27">
                <dgm:choose name="Name28">
                  <dgm:if name="Name29" axis="self" ptType="node" func="posOdd" op="equ" val="1">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r" for="ch" forName="Image" refType="w"/>
                      <dgm:constr type="t" for="ch" forName="Image" refType="h" fact="0.035000"/>
                      <dgm:constr type="h" for="ch" forName="Image" refType="h" fact="0.930000"/>
                      <dgm:constr type="w" for="ch" forName="Image" refType="w" fact="0.416900"/>
                      <dgm:constr type="l" for="ch" forName="Space" refType="w" fact="0.000000"/>
                      <dgm:constr type="t" for="ch" forName="Space" refType="h" fact="0.000000"/>
                      <dgm:constr type="h" for="ch" forName="Space" refType="h"/>
                      <dgm:constr type="w" for="ch" forName="Space" refType="w" fact="0.330500"/>
                    </dgm:constrLst>
                  </dgm:if>
                  <dgm:else name="Name30">
                    <dgm:constrLst>
                      <dgm:constr type="l" for="ch" forName="Accent" refType="w" fact="0.330500"/>
                      <dgm:constr type="t" for="ch" forName="Accent" refType="w" fact="0.000000"/>
                      <dgm:constr type="h" for="ch" forName="Accent" refType="w" refFor="ch" refForName="Accent"/>
                      <dgm:constr type="w" for="ch" forName="Accent" refType="w" fact="0.339000"/>
                      <dgm:constr type="l" for="ch" forName="Parent" refType="w" fact="0.367800"/>
                      <dgm:constr type="t" for="ch" forName="Parent" refType="w" fact="0.037300"/>
                      <dgm:constr type="h" for="ch" forName="Parent" refType="w" refFor="ch" refForName="Parent"/>
                      <dgm:constr type="w" for="ch" forName="Parent" refType="w" fact="0.264400"/>
                      <dgm:constr type="l" for="ch" forName="Image" refType="w" fact="0.000000"/>
                      <dgm:constr type="t" for="ch" forName="Image" refType="h" fact="0.035000"/>
                      <dgm:constr type="h" for="ch" forName="Image" refType="h" fact="0.930000"/>
                      <dgm:constr type="w" for="ch" forName="Image" refType="w" fact="0.416900"/>
                      <dgm:constr type="r" for="ch" forName="Space" refType="w"/>
                      <dgm:constr type="t" for="ch" forName="Space" refType="h" fact="0.000000"/>
                      <dgm:constr type="h" for="ch" forName="Space" refType="h"/>
                      <dgm:constr type="w" for="ch" forName="Space" refType="w" fact="0.330500"/>
                    </dgm:constrLst>
                  </dgm:else>
                </dgm:choose>
              </dgm:else>
            </dgm:choose>
          </dgm:else>
        </dgm:choose>
        <dgm:layoutNode name="Accent" styleLbl="alignNode1">
          <dgm:varLst>
            <dgm:chMax val="0"/>
            <dgm:chPref val="0"/>
          </dgm:varLst>
          <dgm:alg type="sp"/>
          <dgm:shape type="donut" r:blip="">
            <dgm:adjLst>
              <dgm:adj idx="1" val="0.110100"/>
            </dgm:adjLst>
          </dgm:shape>
          <dgm:presOf/>
        </dgm:layoutNode>
        <dgm:layoutNode name="Image" styleLbl="bgImgPlace1">
          <dgm:varLst>
            <dgm:chMax val="0"/>
            <dgm:chPref val="0"/>
            <dgm:bulletEnabled val="1"/>
          </dgm:varLst>
          <dgm:alg type="sp"/>
          <dgm:shape type="rect" r:blip="" blipPhldr="1">
            <dgm:adjLst/>
          </dgm:shape>
          <dgm:presOf/>
        </dgm:layoutNode>
        <dgm:layoutNode name="Parent" styleLbl="fgAccFollowNode1">
          <dgm:varLst>
            <dgm:chMax val="0"/>
            <dgm:chPref val="0"/>
            <dgm:bulletEnabled val="1"/>
          </dgm:varLst>
          <dgm:alg type="tx">
            <dgm:param type="txAnchorVertCh" val="mid"/>
          </dgm:alg>
          <dgm:shape type="ellipse" r:blip="">
            <dgm:adjLst/>
          </dgm:shape>
          <dgm:presOf axis="desOrSelf" ptType="node"/>
          <dgm:constrLst>
            <dgm:constr type="lMarg" refType="primFontSz" fact="0.000000"/>
            <dgm:constr type="rMarg" refType="primFontSz" fact="0.000000"/>
            <dgm:constr type="tMarg" refType="primFontSz" fact="0.000000"/>
            <dgm:constr type="bMarg" refType="primFontSz" fact="0.000000"/>
          </dgm:constrLst>
          <dgm:ruleLst>
            <dgm:rule type="primFontSz" val="5" fact="NaN" max="NaN"/>
          </dgm:ruleLst>
        </dgm:layoutNode>
        <dgm:layoutNode name="Space">
          <dgm:varLst>
            <dgm:chMax val="0"/>
            <dgm:chPref val="0"/>
          </dgm:varLst>
          <dgm:alg type="sp"/>
          <dgm:shape r:blip="">
            <dgm:adjLst/>
          </dgm:shape>
          <dgm:presOf/>
        </dgm:layoutNode>
      </dgm:layoutNode>
      <dgm:forEach name="Name31" axis="followSib" ptType="sibTrans" cnt="1">
        <dgm:layoutNode name="ConnectorComposite">
          <dgm:alg type="composite">
            <dgm:param type="ar" val=".4"/>
          </dgm:alg>
          <dgm:shape r:blip="">
            <dgm:adjLst/>
          </dgm:shape>
          <dgm:constrLst>
            <dgm:constr type="l" for="ch" forName="TopSpacing" refType="w" fact="0.000000"/>
            <dgm:constr type="t" for="ch" forName="TopSpacing" refType="h" fact="0.000000"/>
            <dgm:constr type="h" for="ch" forName="TopSpacing" refType="h" fact="0.300000"/>
            <dgm:constr type="w" for="ch" forName="TopSpacing" refType="w"/>
            <dgm:constr type="l" for="ch" forName="Connector" refType="w" fact="0.000000"/>
            <dgm:constr type="t" for="ch" forName="Connector" refType="h" fact="0.300000"/>
            <dgm:constr type="h" for="ch" forName="Connector" refType="h" fact="0.400000"/>
            <dgm:constr type="w" for="ch" forName="Connector" refType="h" refFor="ch" refForName="Connector"/>
            <dgm:constr type="l" for="ch" forName="BottomSpacing" refType="w" fact="0.000000"/>
            <dgm:constr type="t" for="ch" forName="BottomSpacing" refType="h" fact="0.700000"/>
            <dgm:constr type="h" for="ch" forName="BottomSpacing" refType="h" fact="0.300000"/>
            <dgm:constr type="w" for="ch" forName="BottomSpacing" refType="w"/>
          </dgm:constrLst>
          <dgm:layoutNode name="TopSpacing">
            <dgm:alg type="sp"/>
            <dgm:shape r:blip="">
              <dgm:adjLst/>
            </dgm:shape>
          </dgm:layoutNode>
          <dgm:layoutNode name="Connector" styleLbl="alignNode1">
            <dgm:alg type="sp"/>
            <dgm:shape type="flowChartConnector" r:blip="">
              <dgm:adjLst/>
            </dgm:shape>
            <dgm:presOf/>
          </dgm:layoutNode>
          <dgm:layoutNode name="BottomSpacing">
            <dgm:alg type="sp"/>
            <dgm:shape r:blip="">
              <dgm:adjLst/>
            </dgm:shape>
          </dgm:layoutNode>
        </dgm:layoutNode>
      </dgm:forEach>
    </dgm:forEach>
  </dgm:layoutNode>
</dgm:layoutDef>
</file>

<file path=ppt/diagrams/layout2.xml><?xml version="1.0" encoding="utf-8"?>
<dgm:layoutDef xmlns:dgm="http://schemas.openxmlformats.org/drawingml/2006/diagram" xmlns:a="http://schemas.openxmlformats.org/drawingml/2006/main" xmlns:r="http://schemas.openxmlformats.org/officeDocument/2006/relationships"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val="norm"/>
      <dgm:animLvl val="lvl"/>
      <dgm:resizeHandles val="exact"/>
    </dgm:varLst>
    <dgm:alg type="lin">
      <dgm:param type="linDir" val="fromT"/>
      <dgm:param type="nodeHorzAlign" val="l"/>
    </dgm:alg>
    <dgm:shape r:blip="">
      <dgm:adjLst/>
    </dgm:shape>
    <dgm:presOf/>
    <dgm:constrLst>
      <dgm:constr type="h" for="ch" forName="composite" refType="h"/>
      <dgm:constr type="w" for="ch" forName="composite" refType="w"/>
      <dgm:constr type="h" for="des" forName="parentText" op="equ"/>
      <dgm:constr type="h" for="ch" forName="sp" val="-14.880000000000001"/>
      <dgm:constr type="h" for="ch" forName="sp" refType="w" refFor="des" refForName="parentText" op="gte" fact="-0.300000"/>
      <dgm:constr type="primFontSz" for="des" forName="parentText" op="equ" val="65"/>
      <dgm:constr type="primFontSz" for="des" forName="descendantText" op="equ" val="65"/>
    </dgm:constrLst>
    <dgm:ruleLst/>
    <dgm:forEach name="Name0" axis="ch" ptType="node">
      <dgm:layoutNode name="composite">
        <dgm:alg type="composite"/>
        <dgm:shape r:blip="">
          <dgm:adjLst/>
        </dgm:shape>
        <dgm:presOf/>
        <dgm:choose name="Name1">
          <dgm:if name="Name2" func="var" arg="dir" op="equ" val="norm">
            <dgm:constrLst>
              <dgm:constr type="t" for="ch" forName="parentText"/>
              <dgm:constr type="l" for="ch" forName="parentText"/>
              <dgm:constr type="w" for="ch" forName="parentText" refType="w" fact="0.400000"/>
              <dgm:constr type="h" for="ch" forName="parentText" refType="h"/>
              <dgm:constr type="w" for="ch" forName="parentText" refType="w" op="lte" fact="0.500000"/>
              <dgm:constr type="w" for="ch" forName="parentText" refType="h" refFor="ch" refForName="parentText" op="lte" fact="0.700000"/>
              <dgm:constr type="h" for="ch" forName="parentText" refType="w" refFor="ch" refForName="parentText" op="lte" fact="3.000000"/>
              <dgm:constr type="l" for="ch" forName="descendantText" refType="w" refFor="ch" refForName="parentText"/>
              <dgm:constr type="w" for="ch" forName="descendantText" refType="w"/>
              <dgm:constr type="wOff" for="ch" forName="descendantText" refType="w" refFor="ch" refForName="parentText" fact="-1.000000"/>
              <dgm:constr type="t" for="ch" forName="descendantText"/>
              <dgm:constr type="b" for="ch" forName="descendantText" refType="h" refFor="ch" refForName="parentText"/>
              <dgm:constr type="bOff" for="ch" forName="descendantText" refType="w" refFor="ch" refForName="parentText" fact="-0.500000"/>
            </dgm:constrLst>
          </dgm:if>
          <dgm:else name="Name3">
            <dgm:constrLst>
              <dgm:constr type="t" for="ch" forName="parentText"/>
              <dgm:constr type="r" for="ch" forName="parentText" refType="w"/>
              <dgm:constr type="w" for="ch" forName="parentText" refType="w" fact="0.400000"/>
              <dgm:constr type="h" for="ch" forName="parentText" refType="h"/>
              <dgm:constr type="w" for="ch" forName="parentText" refType="w" op="lte" fact="0.500000"/>
              <dgm:constr type="w" for="ch" forName="parentText" refType="h" refFor="ch" refForName="parentText" op="lte" fact="0.700000"/>
              <dgm:constr type="h" for="ch" forName="parentText" refType="w" refFor="ch" refForName="parentText" op="lte" fact="3.000000"/>
              <dgm:constr type="l" for="ch" forName="descendantText"/>
              <dgm:constr type="w" for="ch" forName="descendantText" refType="w"/>
              <dgm:constr type="wOff" for="ch" forName="descendantText" refType="w" refFor="ch" refForName="parentText" fact="-1.000000"/>
              <dgm:constr type="t" for="ch" forName="descendantText"/>
              <dgm:constr type="b" for="ch" forName="descendantText" refType="h" refFor="ch" refForName="parentText"/>
              <dgm:constr type="bOff" for="ch" forName="descendantText" refType="w" refFor="ch" refForName="parentText" fact="-0.500000"/>
            </dgm:constrLst>
          </dgm:else>
        </dgm:choose>
        <dgm:ruleLst/>
        <dgm:layoutNode name="parentText" styleLbl="alignNode1">
          <dgm:varLst>
            <dgm:chMax val="1"/>
            <dgm:bulletEnabled val="1"/>
          </dgm:varLst>
          <dgm:alg type="tx"/>
          <dgm:shape rot="90.000000" type="chevron" r:blip="">
            <dgm:adjLst/>
          </dgm:shape>
          <dgm:presOf axis="self" ptType="node"/>
          <dgm:constrLst>
            <dgm:constr type="lMarg" refType="primFontSz" fact="0.050000"/>
            <dgm:constr type="rMarg" refType="primFontSz" fact="0.050000"/>
            <dgm:constr type="tMarg" refType="primFontSz" fact="0.050000"/>
            <dgm:constr type="bMarg" refType="primFontSz" fact="0.050000"/>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rot="90.000000" type="round2SameRect" r:blip="">
                <dgm:adjLst/>
              </dgm:shape>
            </dgm:if>
            <dgm:else name="Name6">
              <dgm:alg type="tx">
                <dgm:param type="stBulletLvl" val="1"/>
                <dgm:param type="txAnchorVertCh" val="mid"/>
              </dgm:alg>
              <dgm:shape rot="-90.000000" type="round2SameRect" r:blip="">
                <dgm:adjLst/>
              </dgm:shape>
            </dgm:else>
          </dgm:choose>
          <dgm:presOf axis="des" ptType="node"/>
          <dgm:choose name="Name7">
            <dgm:if name="Name8" func="var" arg="dir" op="equ" val="norm">
              <dgm:constrLst>
                <dgm:constr type="secFontSz" refType="primFontSz"/>
                <dgm:constr type="tMarg" refType="primFontSz" fact="0.050000"/>
                <dgm:constr type="bMarg" refType="primFontSz" fact="0.050000"/>
                <dgm:constr type="rMarg" refType="primFontSz" fact="0.050000"/>
              </dgm:constrLst>
            </dgm:if>
            <dgm:else name="Name9">
              <dgm:constrLst>
                <dgm:constr type="secFontSz" refType="primFontSz"/>
                <dgm:constr type="tMarg" refType="primFontSz" fact="0.050000"/>
                <dgm:constr type="bMarg" refType="primFontSz" fact="0.050000"/>
                <dgm:constr type="lMarg" refType="primFontSz" fact="0.050000"/>
              </dgm:constrLst>
            </dgm:else>
          </dgm:choose>
          <dgm:ruleLst>
            <dgm:rule type="primFontSz" val="5" fact="NaN" max="NaN"/>
          </dgm:ruleLst>
        </dgm:layoutNode>
      </dgm:layoutNode>
      <dgm:forEach name="Name10" axis="followSib" ptType="sibTrans" cnt="1">
        <dgm:layoutNode name="sp">
          <dgm:alg type="sp"/>
          <dgm:shape r:blip="">
            <dgm:adjLst/>
          </dgm:shape>
          <dgm:presOf axis="self"/>
          <dgm:constrLst>
            <dgm:constr type="w" val="1"/>
            <dgm:constr type="h" val="37.5"/>
          </dgm:constrLst>
          <dgm:ruleLst/>
        </dgm:layoutNode>
      </dgm:forEach>
    </dgm:forEach>
  </dgm:layoutNode>
</dgm:layout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bg1"/>
        </a:solidFill>
      </p:bgPr>
    </p:bg>
    <p:spTree>
      <p:nvGrpSpPr>
        <p:cNvPr id="1" name=""/>
        <p:cNvGrpSpPr/>
        <p:nvPr/>
      </p:nvGrpSpPr>
      <p:grpSpPr bwMode="auto">
        <a:xfrm>
          <a:off x="0" y="0"/>
          <a:ext cx="0" cy="0"/>
          <a:chOff x="0" y="0"/>
          <a:chExt cx="0" cy="0"/>
        </a:xfrm>
      </p:grpSpPr>
      <p:sp>
        <p:nvSpPr>
          <p:cNvPr id="1048641" name="Rectangle 2"/>
          <p:cNvSpPr>
            <a:spLocks noChangeArrowheads="1" noGrp="1"/>
          </p:cNvSpPr>
          <p:nvPr>
            <p:ph type="hdr" sz="quarter"/>
          </p:nvPr>
        </p:nvSpPr>
        <p:spPr bwMode="auto">
          <a:xfrm>
            <a:off x="2" y="1"/>
            <a:ext cx="3076574" cy="512763"/>
          </a:xfrm>
          <a:prstGeom prst="rect">
            <a:avLst/>
          </a:prstGeom>
          <a:noFill/>
          <a:ln w="9525">
            <a:noFill/>
            <a:miter lim="800000"/>
            <a:headEnd/>
            <a:tailEnd/>
          </a:ln>
          <a:effectLst/>
        </p:spPr>
        <p:txBody>
          <a:bodyPr vert="horz" wrap="square" lIns="91492" tIns="45745" rIns="91492" bIns="45745" numCol="1" anchor="t" anchorCtr="0" compatLnSpc="1">
            <a:prstTxWarp prst="textNoShape"/>
          </a:bodyPr>
          <a:lstStyle>
            <a:lvl1pPr algn="l">
              <a:defRPr sz="1100"/>
            </a:lvl1pPr>
          </a:lstStyle>
          <a:p>
            <a:pPr>
              <a:defRPr/>
            </a:pPr>
            <a:endParaRPr lang="en-US"/>
          </a:p>
        </p:txBody>
      </p:sp>
      <p:sp>
        <p:nvSpPr>
          <p:cNvPr id="1048642" name="Rectangle 3"/>
          <p:cNvSpPr>
            <a:spLocks noChangeArrowheads="1" noGrp="1"/>
          </p:cNvSpPr>
          <p:nvPr>
            <p:ph type="dt" idx="1"/>
          </p:nvPr>
        </p:nvSpPr>
        <p:spPr bwMode="auto">
          <a:xfrm>
            <a:off x="4021139" y="1"/>
            <a:ext cx="3076574" cy="512763"/>
          </a:xfrm>
          <a:prstGeom prst="rect">
            <a:avLst/>
          </a:prstGeom>
          <a:noFill/>
          <a:ln w="9525">
            <a:noFill/>
            <a:miter lim="800000"/>
            <a:headEnd/>
            <a:tailEnd/>
          </a:ln>
          <a:effectLst/>
        </p:spPr>
        <p:txBody>
          <a:bodyPr vert="horz" wrap="square" lIns="91492" tIns="45745" rIns="91492" bIns="45745" numCol="1" anchor="t" anchorCtr="0" compatLnSpc="1">
            <a:prstTxWarp prst="textNoShape"/>
          </a:bodyPr>
          <a:lstStyle>
            <a:lvl1pPr algn="r">
              <a:defRPr sz="1100"/>
            </a:lvl1pPr>
          </a:lstStyle>
          <a:p>
            <a:pPr>
              <a:defRPr/>
            </a:pPr>
            <a:endParaRPr lang="en-US"/>
          </a:p>
        </p:txBody>
      </p:sp>
      <p:sp>
        <p:nvSpPr>
          <p:cNvPr id="1048643" name="Rectangle 4"/>
          <p:cNvSpPr>
            <a:spLocks noChangeArrowheads="1" noChangeAspect="1" noGrp="1" noRot="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4" name="Rectangle 5"/>
          <p:cNvSpPr>
            <a:spLocks noChangeArrowheads="1" noGrp="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48645" name="Rectangle 6"/>
          <p:cNvSpPr>
            <a:spLocks noChangeArrowheads="1" noGrp="1"/>
          </p:cNvSpPr>
          <p:nvPr>
            <p:ph type="ftr" sz="quarter" idx="4"/>
          </p:nvPr>
        </p:nvSpPr>
        <p:spPr bwMode="auto">
          <a:xfrm>
            <a:off x="2" y="9720264"/>
            <a:ext cx="3076574" cy="512762"/>
          </a:xfrm>
          <a:prstGeom prst="rect">
            <a:avLst/>
          </a:prstGeom>
          <a:noFill/>
          <a:ln w="9525">
            <a:noFill/>
            <a:miter lim="800000"/>
            <a:headEnd/>
            <a:tailEnd/>
          </a:ln>
          <a:effectLst/>
        </p:spPr>
        <p:txBody>
          <a:bodyPr vert="horz" wrap="square" lIns="91492" tIns="45745" rIns="91492" bIns="45745" numCol="1" anchor="b" anchorCtr="0" compatLnSpc="1">
            <a:prstTxWarp prst="textNoShape"/>
          </a:bodyPr>
          <a:lstStyle>
            <a:lvl1pPr algn="l">
              <a:defRPr sz="1100"/>
            </a:lvl1pPr>
          </a:lstStyle>
          <a:p>
            <a:pPr>
              <a:defRPr/>
            </a:pPr>
            <a:endParaRPr lang="en-US"/>
          </a:p>
        </p:txBody>
      </p:sp>
      <p:sp>
        <p:nvSpPr>
          <p:cNvPr id="1048646" name="Rectangle 7"/>
          <p:cNvSpPr>
            <a:spLocks noChangeArrowheads="1" noGrp="1"/>
          </p:cNvSpPr>
          <p:nvPr>
            <p:ph type="sldNum" sz="quarter" idx="5"/>
          </p:nvPr>
        </p:nvSpPr>
        <p:spPr bwMode="auto">
          <a:xfrm>
            <a:off x="4021139" y="9720264"/>
            <a:ext cx="3076574" cy="512762"/>
          </a:xfrm>
          <a:prstGeom prst="rect">
            <a:avLst/>
          </a:prstGeom>
          <a:noFill/>
          <a:ln w="9525">
            <a:noFill/>
            <a:miter lim="800000"/>
            <a:headEnd/>
            <a:tailEnd/>
          </a:ln>
          <a:effectLst/>
        </p:spPr>
        <p:txBody>
          <a:bodyPr vert="horz" wrap="square" lIns="91492" tIns="45745" rIns="91492" bIns="45745" numCol="1" anchor="b" anchorCtr="0" compatLnSpc="1">
            <a:prstTxWarp prst="textNoShape"/>
          </a:bodyPr>
          <a:lstStyle>
            <a:lvl1pPr algn="r">
              <a:defRPr sz="1100"/>
            </a:lvl1pPr>
          </a:lstStyle>
          <a:p>
            <a:pPr>
              <a:defRPr/>
            </a:pPr>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27CD2B1-34DB-DEDE-3DBD-2C843A5E36D2}"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38456C-D58C-8A31-29FD-31312103F2F7}"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6EBF948-CA1E-0CEB-19DC-872DEB675DC2}"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E4D5F02-1809-4679-0182-4C7B993A6D0E}"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30CFAD-3CC8-6150-A2EE-1893D9069D18}"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9C2967B-22E2-E7A9-C11D-C8745611E229}"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8F0C87D-94F2-655E-8E5D-41554A527EA9}"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771FAE2-EFF8-3D9D-F0AC-FEFE2876CAD9}"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80FE6D6-8253-CEDB-7CCB-F137DDBDC8B8}"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F054D22-C55C-2FE7-F9A1-E84B1D9F21EA}"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A5EF7D9-0940-A29D-624C-72C28A03BF94}"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70DE2C-47A8-47F0-1FBF-B8233B66DE4A}" type="slidenum">
              <a:rPr/>
              <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2D508B9-C4E9-4F6F-E1B9-C83271CAD9AA}"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7B90F68-B73D-C10F-BFC8-CD57142596B9}"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74D4C67-FBCF-2E59-EC78-5D0118B43A86}"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D7E8E85-B460-2B1D-5909-3C8B43C719EB}"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7E9E645-A689-0F89-81D3-A18D9137E5ED}"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C4E248E-7969-C37D-9B7B-77A295154C21}"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60F6047-9388-B4DF-D66A-E4830BD3107E}"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9BBDF59-4278-F5E3-6973-6A8DC53B593A}"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3F8A50-24AC-707E-169E-10DBDC66B9DA}"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8E772FB-405C-196B-5000-76F709AD8ED1}"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DAF9F2D-1841-6377-2EE5-A0E30D1E1C56}"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CFCFF5C-7BBB-904B-FFD5-DC3605B8369F}"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7AB9D13-6DA6-D15F-175E-CEE65BF44F15}"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5DE9B7B-E1C5-C4D2-8B6C-2B5FE53CAA43}"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9593243-5C73-3ED7-CEA7-5F7E521DF882}"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0F8F6BA-472E-F702-0D7E-A242F5A55DF1}"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BBC3912-201F-43A8-3F8C-D4A055D81A67}"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1048581" name="Title 1"/>
          <p:cNvSpPr>
            <a:spLocks noGrp="1"/>
          </p:cNvSpPr>
          <p:nvPr>
            <p:ph type="ctrTitle"/>
          </p:nvPr>
        </p:nvSpPr>
        <p:spPr bwMode="auto">
          <a:xfrm>
            <a:off x="685800" y="1122363"/>
            <a:ext cx="7772400" cy="2387600"/>
          </a:xfrm>
        </p:spPr>
        <p:txBody>
          <a:bodyPr anchor="b"/>
          <a:lstStyle>
            <a:lvl1pPr algn="ctr">
              <a:defRPr sz="6000"/>
            </a:lvl1pPr>
          </a:lstStyle>
          <a:p>
            <a:pPr>
              <a:defRPr/>
            </a:pPr>
            <a:r>
              <a:rPr lang="en-US"/>
              <a:t>Click to edit Master title style</a:t>
            </a:r>
            <a:endParaRPr lang="en-US"/>
          </a:p>
        </p:txBody>
      </p:sp>
      <p:sp>
        <p:nvSpPr>
          <p:cNvPr id="1048582" name="Subtitle 2"/>
          <p:cNvSpPr>
            <a:spLocks noGrp="1"/>
          </p:cNvSpPr>
          <p:nvPr>
            <p:ph type="subTitle" idx="1"/>
          </p:nvPr>
        </p:nvSpPr>
        <p:spPr bwMode="auto">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1048583" name="Date Placeholder 3"/>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584" name="Footer Placeholder 4"/>
          <p:cNvSpPr>
            <a:spLocks noGrp="1"/>
          </p:cNvSpPr>
          <p:nvPr>
            <p:ph type="ftr" sz="quarter" idx="11"/>
          </p:nvPr>
        </p:nvSpPr>
        <p:spPr bwMode="auto"/>
        <p:txBody>
          <a:bodyPr/>
          <a:p>
            <a:pPr>
              <a:defRPr/>
            </a:pPr>
            <a:endParaRPr lang="zh-CN"/>
          </a:p>
        </p:txBody>
      </p:sp>
      <p:sp>
        <p:nvSpPr>
          <p:cNvPr id="1048585" name="Slide Number Placeholder 5"/>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1048608" name="Title 1"/>
          <p:cNvSpPr>
            <a:spLocks noGrp="1"/>
          </p:cNvSpPr>
          <p:nvPr>
            <p:ph type="title"/>
          </p:nvPr>
        </p:nvSpPr>
        <p:spPr bwMode="auto"/>
        <p:txBody>
          <a:bodyPr/>
          <a:p>
            <a:pPr>
              <a:defRPr/>
            </a:pPr>
            <a:r>
              <a:rPr lang="en-US"/>
              <a:t>Click to edit Master title style</a:t>
            </a:r>
            <a:endParaRPr lang="en-US"/>
          </a:p>
        </p:txBody>
      </p:sp>
      <p:sp>
        <p:nvSpPr>
          <p:cNvPr id="1048609" name="Vertical Text Placeholder 2"/>
          <p:cNvSpPr>
            <a:spLocks noGrp="1"/>
          </p:cNvSpPr>
          <p:nvPr>
            <p:ph type="body" orient="vert" idx="1"/>
          </p:nvPr>
        </p:nvSpPr>
        <p:spPr bwMode="auto"/>
        <p:txBody>
          <a:bodyPr vert="eaVert"/>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10" name="Date Placeholder 3"/>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11" name="Footer Placeholder 4"/>
          <p:cNvSpPr>
            <a:spLocks noGrp="1"/>
          </p:cNvSpPr>
          <p:nvPr>
            <p:ph type="ftr" sz="quarter" idx="11"/>
          </p:nvPr>
        </p:nvSpPr>
        <p:spPr bwMode="auto"/>
        <p:txBody>
          <a:bodyPr/>
          <a:p>
            <a:pPr>
              <a:defRPr/>
            </a:pPr>
            <a:endParaRPr lang="zh-CN"/>
          </a:p>
        </p:txBody>
      </p:sp>
      <p:sp>
        <p:nvSpPr>
          <p:cNvPr id="1048612" name="Slide Number Placeholder 5"/>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048592" name="Vertical Title 1"/>
          <p:cNvSpPr>
            <a:spLocks noGrp="1"/>
          </p:cNvSpPr>
          <p:nvPr>
            <p:ph type="title" orient="vert"/>
          </p:nvPr>
        </p:nvSpPr>
        <p:spPr bwMode="auto">
          <a:xfrm>
            <a:off x="6543675" y="365125"/>
            <a:ext cx="1971675" cy="5811838"/>
          </a:xfrm>
        </p:spPr>
        <p:txBody>
          <a:bodyPr vert="eaVert"/>
          <a:p>
            <a:pPr>
              <a:defRPr/>
            </a:pPr>
            <a:r>
              <a:rPr lang="en-US"/>
              <a:t>Click to edit Master title style</a:t>
            </a:r>
            <a:endParaRPr lang="en-US"/>
          </a:p>
        </p:txBody>
      </p:sp>
      <p:sp>
        <p:nvSpPr>
          <p:cNvPr id="1048593" name="Vertical Text Placeholder 2"/>
          <p:cNvSpPr>
            <a:spLocks noGrp="1"/>
          </p:cNvSpPr>
          <p:nvPr>
            <p:ph type="body" orient="vert" idx="1"/>
          </p:nvPr>
        </p:nvSpPr>
        <p:spPr bwMode="auto">
          <a:xfrm>
            <a:off x="628650" y="365125"/>
            <a:ext cx="5800725" cy="5811838"/>
          </a:xfrm>
        </p:spPr>
        <p:txBody>
          <a:bodyPr vert="eaVert"/>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594" name="Date Placeholder 3"/>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595" name="Footer Placeholder 4"/>
          <p:cNvSpPr>
            <a:spLocks noGrp="1"/>
          </p:cNvSpPr>
          <p:nvPr>
            <p:ph type="ftr" sz="quarter" idx="11"/>
          </p:nvPr>
        </p:nvSpPr>
        <p:spPr bwMode="auto"/>
        <p:txBody>
          <a:bodyPr/>
          <a:p>
            <a:pPr>
              <a:defRPr/>
            </a:pPr>
            <a:endParaRPr lang="zh-CN"/>
          </a:p>
        </p:txBody>
      </p:sp>
      <p:sp>
        <p:nvSpPr>
          <p:cNvPr id="1048596" name="Slide Number Placeholder 5"/>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048597" name="Title 1"/>
          <p:cNvSpPr>
            <a:spLocks noGrp="1"/>
          </p:cNvSpPr>
          <p:nvPr>
            <p:ph type="title"/>
          </p:nvPr>
        </p:nvSpPr>
        <p:spPr bwMode="auto"/>
        <p:txBody>
          <a:bodyPr/>
          <a:p>
            <a:pPr>
              <a:defRPr/>
            </a:pPr>
            <a:r>
              <a:rPr lang="en-US"/>
              <a:t>Click to edit Master title style</a:t>
            </a:r>
            <a:endParaRPr lang="en-US"/>
          </a:p>
        </p:txBody>
      </p:sp>
      <p:sp>
        <p:nvSpPr>
          <p:cNvPr id="1048598" name="Content Placeholder 2"/>
          <p:cNvSpPr>
            <a:spLocks noGrp="1"/>
          </p:cNvSpPr>
          <p:nvPr>
            <p:ph idx="1"/>
          </p:nvPr>
        </p:nvSpPr>
        <p:spPr bwMode="auto"/>
        <p:txBody>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599" name="Date Placeholder 3"/>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00" name="Footer Placeholder 4"/>
          <p:cNvSpPr>
            <a:spLocks noGrp="1"/>
          </p:cNvSpPr>
          <p:nvPr>
            <p:ph type="ftr" sz="quarter" idx="11"/>
          </p:nvPr>
        </p:nvSpPr>
        <p:spPr bwMode="auto"/>
        <p:txBody>
          <a:bodyPr/>
          <a:p>
            <a:pPr>
              <a:defRPr/>
            </a:pPr>
            <a:endParaRPr lang="zh-CN"/>
          </a:p>
        </p:txBody>
      </p:sp>
      <p:sp>
        <p:nvSpPr>
          <p:cNvPr id="1048601" name="Slide Number Placeholder 5"/>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1048613" name="Title 1"/>
          <p:cNvSpPr>
            <a:spLocks noGrp="1"/>
          </p:cNvSpPr>
          <p:nvPr>
            <p:ph type="title"/>
          </p:nvPr>
        </p:nvSpPr>
        <p:spPr bwMode="auto">
          <a:xfrm>
            <a:off x="623888" y="1709739"/>
            <a:ext cx="7886700" cy="2852737"/>
          </a:xfrm>
        </p:spPr>
        <p:txBody>
          <a:bodyPr anchor="b"/>
          <a:lstStyle>
            <a:lvl1pPr>
              <a:defRPr sz="6000"/>
            </a:lvl1pPr>
          </a:lstStyle>
          <a:p>
            <a:pPr>
              <a:defRPr/>
            </a:pPr>
            <a:r>
              <a:rPr lang="en-US"/>
              <a:t>Click to edit Master title style</a:t>
            </a:r>
            <a:endParaRPr lang="en-US"/>
          </a:p>
        </p:txBody>
      </p:sp>
      <p:sp>
        <p:nvSpPr>
          <p:cNvPr id="1048614" name="Text Placeholder 2"/>
          <p:cNvSpPr>
            <a:spLocks noGrp="1"/>
          </p:cNvSpPr>
          <p:nvPr>
            <p:ph type="body" idx="1"/>
          </p:nvPr>
        </p:nvSpPr>
        <p:spPr bwMode="auto">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048615" name="Date Placeholder 3"/>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16" name="Footer Placeholder 4"/>
          <p:cNvSpPr>
            <a:spLocks noGrp="1"/>
          </p:cNvSpPr>
          <p:nvPr>
            <p:ph type="ftr" sz="quarter" idx="11"/>
          </p:nvPr>
        </p:nvSpPr>
        <p:spPr bwMode="auto"/>
        <p:txBody>
          <a:bodyPr/>
          <a:p>
            <a:pPr>
              <a:defRPr/>
            </a:pPr>
            <a:endParaRPr lang="zh-CN"/>
          </a:p>
        </p:txBody>
      </p:sp>
      <p:sp>
        <p:nvSpPr>
          <p:cNvPr id="1048617" name="Slide Number Placeholder 5"/>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048618" name="Title 1"/>
          <p:cNvSpPr>
            <a:spLocks noGrp="1"/>
          </p:cNvSpPr>
          <p:nvPr>
            <p:ph type="title"/>
          </p:nvPr>
        </p:nvSpPr>
        <p:spPr bwMode="auto"/>
        <p:txBody>
          <a:bodyPr/>
          <a:p>
            <a:pPr>
              <a:defRPr/>
            </a:pPr>
            <a:r>
              <a:rPr lang="en-US"/>
              <a:t>Click to edit Master title style</a:t>
            </a:r>
            <a:endParaRPr lang="en-US"/>
          </a:p>
        </p:txBody>
      </p:sp>
      <p:sp>
        <p:nvSpPr>
          <p:cNvPr id="1048619" name="Content Placeholder 2"/>
          <p:cNvSpPr>
            <a:spLocks noGrp="1"/>
          </p:cNvSpPr>
          <p:nvPr>
            <p:ph sz="half" idx="1"/>
          </p:nvPr>
        </p:nvSpPr>
        <p:spPr bwMode="auto">
          <a:xfrm>
            <a:off x="628650" y="1825625"/>
            <a:ext cx="3886200" cy="4351338"/>
          </a:xfrm>
        </p:spPr>
        <p:txBody>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20" name="Content Placeholder 3"/>
          <p:cNvSpPr>
            <a:spLocks noGrp="1"/>
          </p:cNvSpPr>
          <p:nvPr>
            <p:ph sz="half" idx="2"/>
          </p:nvPr>
        </p:nvSpPr>
        <p:spPr bwMode="auto">
          <a:xfrm>
            <a:off x="4629150" y="1825625"/>
            <a:ext cx="3886200" cy="4351338"/>
          </a:xfrm>
        </p:spPr>
        <p:txBody>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21" name="Date Placeholder 4"/>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22" name="Footer Placeholder 5"/>
          <p:cNvSpPr>
            <a:spLocks noGrp="1"/>
          </p:cNvSpPr>
          <p:nvPr>
            <p:ph type="ftr" sz="quarter" idx="11"/>
          </p:nvPr>
        </p:nvSpPr>
        <p:spPr bwMode="auto"/>
        <p:txBody>
          <a:bodyPr/>
          <a:p>
            <a:pPr>
              <a:defRPr/>
            </a:pPr>
            <a:endParaRPr lang="zh-CN"/>
          </a:p>
        </p:txBody>
      </p:sp>
      <p:sp>
        <p:nvSpPr>
          <p:cNvPr id="1048623" name="Slide Number Placeholder 6"/>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048624" name="Title 1"/>
          <p:cNvSpPr>
            <a:spLocks noGrp="1"/>
          </p:cNvSpPr>
          <p:nvPr>
            <p:ph type="title"/>
          </p:nvPr>
        </p:nvSpPr>
        <p:spPr bwMode="auto">
          <a:xfrm>
            <a:off x="629841" y="365126"/>
            <a:ext cx="7886700" cy="1325563"/>
          </a:xfrm>
        </p:spPr>
        <p:txBody>
          <a:bodyPr/>
          <a:p>
            <a:pPr>
              <a:defRPr/>
            </a:pPr>
            <a:r>
              <a:rPr lang="en-US"/>
              <a:t>Click to edit Master title style</a:t>
            </a:r>
            <a:endParaRPr lang="en-US"/>
          </a:p>
        </p:txBody>
      </p:sp>
      <p:sp>
        <p:nvSpPr>
          <p:cNvPr id="1048625" name="Text Placeholder 2"/>
          <p:cNvSpPr>
            <a:spLocks noGrp="1"/>
          </p:cNvSpPr>
          <p:nvPr>
            <p:ph type="body" idx="1"/>
          </p:nvPr>
        </p:nvSpPr>
        <p:spPr bwMode="auto">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48626" name="Content Placeholder 3"/>
          <p:cNvSpPr>
            <a:spLocks noGrp="1"/>
          </p:cNvSpPr>
          <p:nvPr>
            <p:ph sz="half" idx="2"/>
          </p:nvPr>
        </p:nvSpPr>
        <p:spPr bwMode="auto">
          <a:xfrm>
            <a:off x="629842" y="2505074"/>
            <a:ext cx="3868340" cy="3684588"/>
          </a:xfrm>
        </p:spPr>
        <p:txBody>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27" name="Text Placeholder 4"/>
          <p:cNvSpPr>
            <a:spLocks noGrp="1"/>
          </p:cNvSpPr>
          <p:nvPr>
            <p:ph type="body" sz="quarter" idx="3"/>
          </p:nvPr>
        </p:nvSpPr>
        <p:spPr bwMode="auto">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048628" name="Content Placeholder 5"/>
          <p:cNvSpPr>
            <a:spLocks noGrp="1"/>
          </p:cNvSpPr>
          <p:nvPr>
            <p:ph sz="quarter" idx="4"/>
          </p:nvPr>
        </p:nvSpPr>
        <p:spPr bwMode="auto">
          <a:xfrm>
            <a:off x="4629150" y="2505074"/>
            <a:ext cx="3887391" cy="3684588"/>
          </a:xfrm>
        </p:spPr>
        <p:txBody>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29" name="Date Placeholder 6"/>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30" name="Footer Placeholder 7"/>
          <p:cNvSpPr>
            <a:spLocks noGrp="1"/>
          </p:cNvSpPr>
          <p:nvPr>
            <p:ph type="ftr" sz="quarter" idx="11"/>
          </p:nvPr>
        </p:nvSpPr>
        <p:spPr bwMode="auto"/>
        <p:txBody>
          <a:bodyPr/>
          <a:p>
            <a:pPr>
              <a:defRPr/>
            </a:pPr>
            <a:endParaRPr lang="zh-CN"/>
          </a:p>
        </p:txBody>
      </p:sp>
      <p:sp>
        <p:nvSpPr>
          <p:cNvPr id="1048631" name="Slide Number Placeholder 8"/>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048588" name="Title 1"/>
          <p:cNvSpPr>
            <a:spLocks noGrp="1"/>
          </p:cNvSpPr>
          <p:nvPr>
            <p:ph type="title"/>
          </p:nvPr>
        </p:nvSpPr>
        <p:spPr bwMode="auto"/>
        <p:txBody>
          <a:bodyPr/>
          <a:p>
            <a:pPr>
              <a:defRPr/>
            </a:pPr>
            <a:r>
              <a:rPr lang="en-US"/>
              <a:t>Click to edit Master title style</a:t>
            </a:r>
            <a:endParaRPr lang="en-US"/>
          </a:p>
        </p:txBody>
      </p:sp>
      <p:sp>
        <p:nvSpPr>
          <p:cNvPr id="1048589" name="Date Placeholder 2"/>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590" name="Footer Placeholder 3"/>
          <p:cNvSpPr>
            <a:spLocks noGrp="1"/>
          </p:cNvSpPr>
          <p:nvPr>
            <p:ph type="ftr" sz="quarter" idx="11"/>
          </p:nvPr>
        </p:nvSpPr>
        <p:spPr bwMode="auto"/>
        <p:txBody>
          <a:bodyPr/>
          <a:p>
            <a:pPr>
              <a:defRPr/>
            </a:pPr>
            <a:endParaRPr lang="zh-CN"/>
          </a:p>
        </p:txBody>
      </p:sp>
      <p:sp>
        <p:nvSpPr>
          <p:cNvPr id="1048591" name="Slide Number Placeholder 4"/>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048632" name="Date Placeholder 1"/>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33" name="Footer Placeholder 2"/>
          <p:cNvSpPr>
            <a:spLocks noGrp="1"/>
          </p:cNvSpPr>
          <p:nvPr>
            <p:ph type="ftr" sz="quarter" idx="11"/>
          </p:nvPr>
        </p:nvSpPr>
        <p:spPr bwMode="auto"/>
        <p:txBody>
          <a:bodyPr/>
          <a:p>
            <a:pPr>
              <a:defRPr/>
            </a:pPr>
            <a:endParaRPr lang="zh-CN"/>
          </a:p>
        </p:txBody>
      </p:sp>
      <p:sp>
        <p:nvSpPr>
          <p:cNvPr id="1048634" name="Slide Number Placeholder 3"/>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048635" name="Title 1"/>
          <p:cNvSpPr>
            <a:spLocks noGrp="1"/>
          </p:cNvSpPr>
          <p:nvPr>
            <p:ph type="title"/>
          </p:nvPr>
        </p:nvSpPr>
        <p:spPr bwMode="auto">
          <a:xfrm>
            <a:off x="629841" y="457200"/>
            <a:ext cx="2949178" cy="1600200"/>
          </a:xfrm>
        </p:spPr>
        <p:txBody>
          <a:bodyPr anchor="b"/>
          <a:lstStyle>
            <a:lvl1pPr>
              <a:defRPr sz="3200"/>
            </a:lvl1pPr>
          </a:lstStyle>
          <a:p>
            <a:pPr>
              <a:defRPr/>
            </a:pPr>
            <a:r>
              <a:rPr lang="en-US"/>
              <a:t>Click to edit Master title style</a:t>
            </a:r>
            <a:endParaRPr lang="en-US"/>
          </a:p>
        </p:txBody>
      </p:sp>
      <p:sp>
        <p:nvSpPr>
          <p:cNvPr id="1048636" name="Content Placeholder 2"/>
          <p:cNvSpPr>
            <a:spLocks noGrp="1"/>
          </p:cNvSpPr>
          <p:nvPr>
            <p:ph idx="1"/>
          </p:nvPr>
        </p:nvSpPr>
        <p:spPr bwMode="auto">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637" name="Text Placeholder 3"/>
          <p:cNvSpPr>
            <a:spLocks noGrp="1"/>
          </p:cNvSpPr>
          <p:nvPr>
            <p:ph type="body" sz="half" idx="2"/>
          </p:nvPr>
        </p:nvSpPr>
        <p:spPr bwMode="auto">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48638" name="Date Placeholder 4"/>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39" name="Footer Placeholder 5"/>
          <p:cNvSpPr>
            <a:spLocks noGrp="1"/>
          </p:cNvSpPr>
          <p:nvPr>
            <p:ph type="ftr" sz="quarter" idx="11"/>
          </p:nvPr>
        </p:nvSpPr>
        <p:spPr bwMode="auto"/>
        <p:txBody>
          <a:bodyPr/>
          <a:p>
            <a:pPr>
              <a:defRPr/>
            </a:pPr>
            <a:endParaRPr lang="zh-CN"/>
          </a:p>
        </p:txBody>
      </p:sp>
      <p:sp>
        <p:nvSpPr>
          <p:cNvPr id="1048640" name="Slide Number Placeholder 6"/>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048602" name="Title 1"/>
          <p:cNvSpPr>
            <a:spLocks noGrp="1"/>
          </p:cNvSpPr>
          <p:nvPr>
            <p:ph type="title"/>
          </p:nvPr>
        </p:nvSpPr>
        <p:spPr bwMode="auto">
          <a:xfrm>
            <a:off x="629841" y="457200"/>
            <a:ext cx="2949178" cy="1600200"/>
          </a:xfrm>
        </p:spPr>
        <p:txBody>
          <a:bodyPr anchor="b"/>
          <a:lstStyle>
            <a:lvl1pPr>
              <a:defRPr sz="3200"/>
            </a:lvl1pPr>
          </a:lstStyle>
          <a:p>
            <a:pPr>
              <a:defRPr/>
            </a:pPr>
            <a:r>
              <a:rPr lang="en-US"/>
              <a:t>Click to edit Master title style</a:t>
            </a:r>
            <a:endParaRPr lang="en-US"/>
          </a:p>
        </p:txBody>
      </p:sp>
      <p:sp>
        <p:nvSpPr>
          <p:cNvPr id="1048603" name="Picture Placeholder 2"/>
          <p:cNvSpPr>
            <a:spLocks noChangeAspect="1" noGrp="1"/>
          </p:cNvSpPr>
          <p:nvPr>
            <p:ph type="pic" idx="1"/>
          </p:nvPr>
        </p:nvSpPr>
        <p:spPr bwMode="auto">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1048604" name="Text Placeholder 3"/>
          <p:cNvSpPr>
            <a:spLocks noGrp="1"/>
          </p:cNvSpPr>
          <p:nvPr>
            <p:ph type="body" sz="half" idx="2"/>
          </p:nvPr>
        </p:nvSpPr>
        <p:spPr bwMode="auto">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048605" name="Date Placeholder 4"/>
          <p:cNvSpPr>
            <a:spLocks noGrp="1"/>
          </p:cNvSpPr>
          <p:nvPr>
            <p:ph type="dt" sz="half" idx="10"/>
          </p:nvPr>
        </p:nvSpPr>
        <p:spPr bwMode="auto"/>
        <p:txBody>
          <a:bodyPr/>
          <a:p>
            <a:pPr>
              <a:defRPr/>
            </a:pPr>
            <a:fld id="{70BC1078-46ED-40F9-8930-935BAD7C2B02}" type="datetimeFigureOut">
              <a:rPr lang="zh-CN"/>
              <a:t>2015/5/12</a:t>
            </a:fld>
            <a:endParaRPr lang="zh-CN"/>
          </a:p>
        </p:txBody>
      </p:sp>
      <p:sp>
        <p:nvSpPr>
          <p:cNvPr id="1048606" name="Footer Placeholder 5"/>
          <p:cNvSpPr>
            <a:spLocks noGrp="1"/>
          </p:cNvSpPr>
          <p:nvPr>
            <p:ph type="ftr" sz="quarter" idx="11"/>
          </p:nvPr>
        </p:nvSpPr>
        <p:spPr bwMode="auto"/>
        <p:txBody>
          <a:bodyPr/>
          <a:p>
            <a:pPr>
              <a:defRPr/>
            </a:pPr>
            <a:endParaRPr lang="zh-CN"/>
          </a:p>
        </p:txBody>
      </p:sp>
      <p:sp>
        <p:nvSpPr>
          <p:cNvPr id="1048607" name="Slide Number Placeholder 6"/>
          <p:cNvSpPr>
            <a:spLocks noGrp="1"/>
          </p:cNvSpPr>
          <p:nvPr>
            <p:ph type="sldNum" sz="quarter" idx="12"/>
          </p:nvPr>
        </p:nvSpPr>
        <p:spPr bwMode="auto"/>
        <p:txBody>
          <a:bodyPr/>
          <a:p>
            <a:pPr>
              <a:defRPr/>
            </a:pPr>
            <a:fld id="{D5B52ADC-5BFA-4FBD-BEE2-16096B7F4166}" type="slidenum">
              <a:rPr lang="zh-CN"/>
              <a:t>‹#›</a:t>
            </a:fld>
            <a:endParaRPr lang="zh-CN"/>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048576" name="Title Placeholder 1"/>
          <p:cNvSpPr>
            <a:spLocks noGrp="1"/>
          </p:cNvSpPr>
          <p:nvPr>
            <p:ph type="title"/>
          </p:nvPr>
        </p:nvSpPr>
        <p:spPr bwMode="auto">
          <a:xfrm>
            <a:off x="628650" y="365126"/>
            <a:ext cx="7886700" cy="1325563"/>
          </a:xfrm>
          <a:prstGeom prst="rect">
            <a:avLst/>
          </a:prstGeom>
        </p:spPr>
        <p:txBody>
          <a:bodyPr vert="horz" lIns="91440" tIns="45720" rIns="91440" bIns="45720" rtlCol="0" anchor="ctr">
            <a:normAutofit/>
          </a:bodyPr>
          <a:p>
            <a:pPr>
              <a:defRPr/>
            </a:pPr>
            <a:r>
              <a:rPr lang="en-US"/>
              <a:t>Click to edit Master title style</a:t>
            </a:r>
            <a:endParaRPr lang="en-US"/>
          </a:p>
        </p:txBody>
      </p:sp>
      <p:sp>
        <p:nvSpPr>
          <p:cNvPr id="1048577" name="Text Placeholder 2"/>
          <p:cNvSpPr>
            <a:spLocks noGrp="1"/>
          </p:cNvSpPr>
          <p:nvPr>
            <p:ph type="body" idx="1"/>
          </p:nvPr>
        </p:nvSpPr>
        <p:spPr bwMode="auto">
          <a:xfrm>
            <a:off x="628650" y="1825625"/>
            <a:ext cx="7886700" cy="4351338"/>
          </a:xfrm>
          <a:prstGeom prst="rect">
            <a:avLst/>
          </a:prstGeom>
        </p:spPr>
        <p:txBody>
          <a:bodyPr vert="horz" lIns="91440" tIns="45720" rIns="91440" bIns="45720" rtlCol="0">
            <a:normAutofit/>
          </a:bodyPr>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1048578" name="Date Placeholder 3"/>
          <p:cNvSpPr>
            <a:spLocks noGrp="1"/>
          </p:cNvSpPr>
          <p:nvPr>
            <p:ph type="dt" sz="half" idx="2"/>
          </p:nvPr>
        </p:nvSpPr>
        <p:spPr bwMode="auto">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0BC1078-46ED-40F9-8930-935BAD7C2B02}" type="datetimeFigureOut">
              <a:rPr lang="zh-CN"/>
              <a:t>2015/5/12</a:t>
            </a:fld>
            <a:endParaRPr lang="zh-CN"/>
          </a:p>
        </p:txBody>
      </p:sp>
      <p:sp>
        <p:nvSpPr>
          <p:cNvPr id="1048579" name="Footer Placeholder 4"/>
          <p:cNvSpPr>
            <a:spLocks noGrp="1"/>
          </p:cNvSpPr>
          <p:nvPr>
            <p:ph type="ftr" sz="quarter" idx="3"/>
          </p:nvPr>
        </p:nvSpPr>
        <p:spPr bwMode="auto">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1048580" name="Slide Number Placeholder 5"/>
          <p:cNvSpPr>
            <a:spLocks noGrp="1"/>
          </p:cNvSpPr>
          <p:nvPr>
            <p:ph type="sldNum" sz="quarter" idx="4"/>
          </p:nvPr>
        </p:nvSpPr>
        <p:spPr bwMode="auto">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5B52ADC-5BFA-4FBD-BEE2-16096B7F4166}"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Colors" Target="../diagrams/colors1.xml" /><Relationship Id="rId6" Type="http://schemas.openxmlformats.org/officeDocument/2006/relationships/diagramLayout" Target="../diagrams/layout1.xml" /><Relationship Id="rId7" Type="http://schemas.openxmlformats.org/officeDocument/2006/relationships/image" Target="../media/image24.png"/><Relationship Id="rId8" Type="http://schemas.openxmlformats.org/officeDocument/2006/relationships/image" Target="../media/image25.jpg"/><Relationship Id="rId9" Type="http://schemas.openxmlformats.org/officeDocument/2006/relationships/image" Target="../media/image2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image" Target="../media/image29.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33.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microsoft.com/office/2007/relationships/diagramDrawing" Target="../diagrams/drawing2.xml" /><Relationship Id="rId4" Type="http://schemas.openxmlformats.org/officeDocument/2006/relationships/diagramData" Target="../diagrams/data2.xml" /><Relationship Id="rId5" Type="http://schemas.openxmlformats.org/officeDocument/2006/relationships/diagramColors" Target="../diagrams/colors2.xml" /><Relationship Id="rId6" Type="http://schemas.openxmlformats.org/officeDocument/2006/relationships/diagramLayout" Target="../diagrams/layout2.xml" /></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5.png"/><Relationship Id="rId4" Type="http://schemas.microsoft.com/office/2007/relationships/media" Target="../media/media1.mp4"/><Relationship Id="rId5" Type="http://schemas.openxmlformats.org/officeDocument/2006/relationships/video" Target="../media/media1.mp4" /><Relationship Id="rId6" Type="http://schemas.openxmlformats.org/officeDocument/2006/relationships/image" Target="../media/image3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2" name=""/>
          <p:cNvPicPr/>
          <p:nvPr/>
        </p:nvPicPr>
        <p:blipFill>
          <a:blip r:embed="rId3"/>
          <a:stretch/>
        </p:blipFill>
        <p:spPr bwMode="auto">
          <a:xfrm rot="0">
            <a:off x="0" y="911596"/>
            <a:ext cx="9144000" cy="503480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61" name=""/>
          <p:cNvPicPr/>
          <p:nvPr/>
        </p:nvPicPr>
        <p:blipFill>
          <a:blip r:embed="rId3"/>
          <a:stretch/>
        </p:blipFill>
        <p:spPr bwMode="auto">
          <a:xfrm rot="0">
            <a:off x="0" y="922881"/>
            <a:ext cx="9144000" cy="501223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62" name=""/>
          <p:cNvPicPr/>
          <p:nvPr/>
        </p:nvPicPr>
        <p:blipFill>
          <a:blip r:embed="rId3"/>
          <a:stretch/>
        </p:blipFill>
        <p:spPr bwMode="auto">
          <a:xfrm rot="0">
            <a:off x="0" y="900287"/>
            <a:ext cx="9144000" cy="505742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63" name=""/>
          <p:cNvPicPr/>
          <p:nvPr/>
        </p:nvPicPr>
        <p:blipFill>
          <a:blip r:embed="rId3"/>
          <a:stretch/>
        </p:blipFill>
        <p:spPr bwMode="auto">
          <a:xfrm rot="0">
            <a:off x="0" y="416507"/>
            <a:ext cx="9144000" cy="60249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60000"/>
            <a:lumOff val="40000"/>
          </a:schemeClr>
        </a:solidFill>
      </p:bgPr>
    </p:bg>
    <p:spTree>
      <p:nvGrpSpPr>
        <p:cNvPr id="1" name=""/>
        <p:cNvGrpSpPr/>
        <p:nvPr/>
      </p:nvGrpSpPr>
      <p:grpSpPr bwMode="auto">
        <a:xfrm>
          <a:off x="0" y="0"/>
          <a:ext cx="0" cy="0"/>
          <a:chOff x="0" y="0"/>
          <a:chExt cx="0" cy="0"/>
        </a:xfrm>
      </p:grpSpPr>
      <p:pic>
        <p:nvPicPr>
          <p:cNvPr id="2097164" name=""/>
          <p:cNvPicPr/>
          <p:nvPr/>
        </p:nvPicPr>
        <p:blipFill>
          <a:blip r:embed="rId3"/>
          <a:stretch/>
        </p:blipFill>
        <p:spPr bwMode="auto">
          <a:xfrm rot="0">
            <a:off x="0" y="946684"/>
            <a:ext cx="9144000" cy="496463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60000"/>
            <a:lumOff val="40000"/>
          </a:schemeClr>
        </a:solidFill>
      </p:bgPr>
    </p:bg>
    <p:spTree>
      <p:nvGrpSpPr>
        <p:cNvPr id="1" name=""/>
        <p:cNvGrpSpPr/>
        <p:nvPr/>
      </p:nvGrpSpPr>
      <p:grpSpPr bwMode="auto">
        <a:xfrm>
          <a:off x="0" y="0"/>
          <a:ext cx="0" cy="0"/>
          <a:chOff x="0" y="0"/>
          <a:chExt cx="0" cy="0"/>
        </a:xfrm>
      </p:grpSpPr>
      <p:pic>
        <p:nvPicPr>
          <p:cNvPr id="2097165" name=""/>
          <p:cNvPicPr/>
          <p:nvPr/>
        </p:nvPicPr>
        <p:blipFill>
          <a:blip r:embed="rId3"/>
          <a:stretch/>
        </p:blipFill>
        <p:spPr bwMode="auto">
          <a:xfrm rot="0">
            <a:off x="0" y="882538"/>
            <a:ext cx="9143999" cy="50929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60000"/>
            <a:lumOff val="40000"/>
          </a:schemeClr>
        </a:solidFill>
      </p:bgPr>
    </p:bg>
    <p:spTree>
      <p:nvGrpSpPr>
        <p:cNvPr id="1" name=""/>
        <p:cNvGrpSpPr/>
        <p:nvPr/>
      </p:nvGrpSpPr>
      <p:grpSpPr bwMode="auto">
        <a:xfrm>
          <a:off x="0" y="0"/>
          <a:ext cx="0" cy="0"/>
          <a:chOff x="0" y="0"/>
          <a:chExt cx="0" cy="0"/>
        </a:xfrm>
      </p:grpSpPr>
      <p:pic>
        <p:nvPicPr>
          <p:cNvPr id="2097166" name=""/>
          <p:cNvPicPr/>
          <p:nvPr/>
        </p:nvPicPr>
        <p:blipFill>
          <a:blip r:embed="rId3"/>
          <a:stretch/>
        </p:blipFill>
        <p:spPr bwMode="auto">
          <a:xfrm rot="0">
            <a:off x="0" y="543569"/>
            <a:ext cx="9144000" cy="577086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60000"/>
            <a:lumOff val="40000"/>
          </a:schemeClr>
        </a:solidFill>
      </p:bgPr>
    </p:bg>
    <p:spTree>
      <p:nvGrpSpPr>
        <p:cNvPr id="1" name=""/>
        <p:cNvGrpSpPr/>
        <p:nvPr/>
      </p:nvGrpSpPr>
      <p:grpSpPr bwMode="auto">
        <a:xfrm>
          <a:off x="0" y="0"/>
          <a:ext cx="0" cy="0"/>
          <a:chOff x="0" y="0"/>
          <a:chExt cx="0" cy="0"/>
        </a:xfrm>
      </p:grpSpPr>
      <p:pic>
        <p:nvPicPr>
          <p:cNvPr id="2097167" name=""/>
          <p:cNvPicPr/>
          <p:nvPr/>
        </p:nvPicPr>
        <p:blipFill>
          <a:blip r:embed="rId3"/>
          <a:stretch/>
        </p:blipFill>
        <p:spPr bwMode="auto">
          <a:xfrm rot="0">
            <a:off x="0" y="936497"/>
            <a:ext cx="9144000" cy="498500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tx1"/>
        </a:solidFill>
      </p:bgPr>
    </p:bg>
    <p:spTree>
      <p:nvGrpSpPr>
        <p:cNvPr id="1" name=""/>
        <p:cNvGrpSpPr/>
        <p:nvPr/>
      </p:nvGrpSpPr>
      <p:grpSpPr bwMode="auto">
        <a:xfrm>
          <a:off x="0" y="0"/>
          <a:ext cx="0" cy="0"/>
          <a:chOff x="0" y="0"/>
          <a:chExt cx="0" cy="0"/>
        </a:xfrm>
      </p:grpSpPr>
      <p:pic>
        <p:nvPicPr>
          <p:cNvPr id="2097168" name=""/>
          <p:cNvPicPr/>
          <p:nvPr/>
        </p:nvPicPr>
        <p:blipFill>
          <a:blip r:embed="rId3"/>
          <a:stretch/>
        </p:blipFill>
        <p:spPr bwMode="auto">
          <a:xfrm rot="0">
            <a:off x="0" y="845110"/>
            <a:ext cx="9144000" cy="516778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5CC7B4"/>
        </a:solidFill>
      </p:bgPr>
    </p:bg>
    <p:spTree>
      <p:nvGrpSpPr>
        <p:cNvPr id="1" name=""/>
        <p:cNvGrpSpPr/>
        <p:nvPr/>
      </p:nvGrpSpPr>
      <p:grpSpPr bwMode="auto">
        <a:xfrm>
          <a:off x="0" y="0"/>
          <a:ext cx="0" cy="0"/>
          <a:chOff x="0" y="0"/>
          <a:chExt cx="0" cy="0"/>
        </a:xfrm>
      </p:grpSpPr>
      <p:pic>
        <p:nvPicPr>
          <p:cNvPr id="638518355" name=""/>
          <p:cNvPicPr>
            <a:picLocks noChangeAspect="1"/>
          </p:cNvPicPr>
          <p:nvPr/>
        </p:nvPicPr>
        <p:blipFill>
          <a:blip r:embed="rId3"/>
          <a:stretch/>
        </p:blipFill>
        <p:spPr bwMode="auto">
          <a:xfrm flipH="0" flipV="0">
            <a:off x="1600961" y="189278"/>
            <a:ext cx="5751634" cy="647944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10" dur="1" fill="hold">
                                          <p:stCondLst>
                                            <p:cond delay="0"/>
                                          </p:stCondLst>
                                        </p:cTn>
                                        <p:tgtEl>
                                          <p:spTgt spid="638518355"/>
                                        </p:tgtEl>
                                        <p:attrNameLst>
                                          <p:attrName>style.visibility</p:attrName>
                                        </p:attrNameLst>
                                      </p:cBhvr>
                                      <p:to>
                                        <p:strVal val="visible"/>
                                      </p:to>
                                    </p:set>
                                    <p:anim calcmode="lin" valueType="num">
                                      <p:cBhvr>
                                        <p:cTn id="9" dur="1000" fill="hold"/>
                                        <p:tgtEl>
                                          <p:spTgt spid="638518355"/>
                                        </p:tgtEl>
                                        <p:attrNameLst>
                                          <p:attrName>ppt_w</p:attrName>
                                        </p:attrNameLst>
                                      </p:cBhvr>
                                      <p:tavLst>
                                        <p:tav tm="0">
                                          <p:val>
                                            <p:fltVal val="0"/>
                                          </p:val>
                                        </p:tav>
                                        <p:tav tm="100000">
                                          <p:val>
                                            <p:strVal val="#ppt_w"/>
                                          </p:val>
                                        </p:tav>
                                      </p:tavLst>
                                    </p:anim>
                                    <p:anim calcmode="lin" valueType="num">
                                      <p:cBhvr>
                                        <p:cTn id="8" dur="1000" fill="hold"/>
                                        <p:tgtEl>
                                          <p:spTgt spid="638518355"/>
                                        </p:tgtEl>
                                        <p:attrNameLst>
                                          <p:attrName>ppt_h</p:attrName>
                                        </p:attrNameLst>
                                      </p:cBhvr>
                                      <p:tavLst>
                                        <p:tav tm="0">
                                          <p:val>
                                            <p:fltVal val="0"/>
                                          </p:val>
                                        </p:tav>
                                        <p:tav tm="100000">
                                          <p:val>
                                            <p:strVal val="#ppt_h"/>
                                          </p:val>
                                        </p:tav>
                                      </p:tavLst>
                                    </p:anim>
                                    <p:anim calcmode="lin" valueType="num">
                                      <p:cBhvr>
                                        <p:cTn id="7" dur="1000" fill="hold"/>
                                        <p:tgtEl>
                                          <p:spTgt spid="638518355"/>
                                        </p:tgtEl>
                                        <p:attrNameLst>
                                          <p:attrName>style.rotation</p:attrName>
                                        </p:attrNameLst>
                                      </p:cBhvr>
                                      <p:tavLst>
                                        <p:tav tm="0">
                                          <p:val>
                                            <p:fltVal val="90"/>
                                          </p:val>
                                        </p:tav>
                                        <p:tav tm="100000">
                                          <p:val>
                                            <p:fltVal val="0"/>
                                          </p:val>
                                        </p:tav>
                                      </p:tavLst>
                                    </p:anim>
                                    <p:animEffect transition="in" filter="fade">
                                      <p:cBhvr>
                                        <p:cTn id="6" dur="1000"/>
                                        <p:tgtEl>
                                          <p:spTgt spid="638518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799F0C"/>
        </a:solidFill>
      </p:bgPr>
    </p:bg>
    <p:spTree>
      <p:nvGrpSpPr>
        <p:cNvPr id="1" name=""/>
        <p:cNvGrpSpPr/>
        <p:nvPr/>
      </p:nvGrpSpPr>
      <p:grpSpPr bwMode="auto">
        <a:xfrm>
          <a:off x="0" y="0"/>
          <a:ext cx="0" cy="0"/>
          <a:chOff x="0" y="0"/>
          <a:chExt cx="0" cy="0"/>
        </a:xfrm>
      </p:grpSpPr>
      <p:pic>
        <p:nvPicPr>
          <p:cNvPr id="1222463738" name=""/>
          <p:cNvPicPr>
            <a:picLocks noChangeAspect="1"/>
          </p:cNvPicPr>
          <p:nvPr/>
        </p:nvPicPr>
        <p:blipFill>
          <a:blip r:embed="rId3"/>
          <a:stretch/>
        </p:blipFill>
        <p:spPr bwMode="auto">
          <a:xfrm flipH="0" flipV="0">
            <a:off x="318749" y="989134"/>
            <a:ext cx="8279422" cy="5016674"/>
          </a:xfrm>
          <a:prstGeom prst="rect">
            <a:avLst/>
          </a:prstGeom>
        </p:spPr>
      </p:pic>
      <p:sp>
        <p:nvSpPr>
          <p:cNvPr id="1558682199" name=""/>
          <p:cNvSpPr txBox="1"/>
          <p:nvPr/>
        </p:nvSpPr>
        <p:spPr bwMode="auto">
          <a:xfrm flipH="0" flipV="0">
            <a:off x="4739326" y="1770672"/>
            <a:ext cx="322598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lang="en-US"/>
          </a:p>
        </p:txBody>
      </p:sp>
      <p:sp>
        <p:nvSpPr>
          <p:cNvPr id="484144657" name=""/>
          <p:cNvSpPr/>
          <p:nvPr/>
        </p:nvSpPr>
        <p:spPr bwMode="auto">
          <a:xfrm rot="0" flipH="0" flipV="0">
            <a:off x="3725768" y="1770672"/>
            <a:ext cx="5227978" cy="42065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lang="en-US" sz="5400" b="0" i="0" u="none" strike="noStrike" cap="none" spc="0">
                <a:solidFill>
                  <a:schemeClr val="tx1"/>
                </a:solidFill>
                <a:latin typeface="+mn-lt"/>
                <a:ea typeface="+mn-ea"/>
                <a:cs typeface="+mn-cs"/>
              </a:rPr>
              <a:t>RECYCLE </a:t>
            </a:r>
            <a:r>
              <a:rPr lang="en-US" sz="5400" b="0" i="0" u="none" strike="noStrike" cap="none" spc="0">
                <a:solidFill>
                  <a:schemeClr val="tx1"/>
                </a:solidFill>
                <a:latin typeface="Calibri"/>
                <a:ea typeface="Arial"/>
                <a:cs typeface="Arial"/>
              </a:rPr>
              <a:t>PLASTIC BOTTLES INTO </a:t>
            </a:r>
            <a:r>
              <a:rPr lang="en-US" sz="5400" b="0" i="0" u="none" strike="noStrike" cap="none" spc="0">
                <a:solidFill>
                  <a:schemeClr val="tx1"/>
                </a:solidFill>
                <a:latin typeface="Calibri"/>
                <a:ea typeface="Arial"/>
                <a:cs typeface="Arial"/>
              </a:rPr>
              <a:t>  ECO-FRIENDLY  CLOTHES</a:t>
            </a:r>
            <a:endParaRPr lang="en-US" sz="5400" b="0" i="0" u="none" strike="noStrike" cap="none" spc="0">
              <a:solidFill>
                <a:schemeClr val="tx1"/>
              </a:solidFill>
              <a:latin typeface="Times New Roman"/>
              <a:cs typeface="Times New Roman"/>
            </a:endParaRPr>
          </a:p>
          <a:p>
            <a:pPr algn="ctr">
              <a:defRPr/>
            </a:pPr>
            <a:endParaRPr sz="5400" b="1">
              <a:ln w="15773">
                <a:solidFill>
                  <a:schemeClr val="accent6">
                    <a:lumMod val="50000"/>
                  </a:schemeClr>
                </a:solidFill>
              </a:ln>
              <a:noFill/>
            </a:endParaRPr>
          </a:p>
        </p:txBody>
      </p:sp>
      <p:sp>
        <p:nvSpPr>
          <p:cNvPr id="415895348" name=""/>
          <p:cNvSpPr/>
          <p:nvPr/>
        </p:nvSpPr>
        <p:spPr bwMode="auto">
          <a:xfrm rot="20418290">
            <a:off x="4481081" y="2972519"/>
            <a:ext cx="183636" cy="914759"/>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a:r>
              <a:rPr lang="en-US" sz="5400" b="1" i="0" u="none" strike="noStrike" cap="none" spc="0">
                <a:ln w="15773">
                  <a:solidFill>
                    <a:schemeClr val="accent6">
                      <a:lumMod val="50000"/>
                    </a:schemeClr>
                  </a:solidFill>
                </a:ln>
                <a:noFill/>
                <a:latin typeface="Calibri"/>
                <a:ea typeface="Arial"/>
                <a:cs typeface="Arial"/>
              </a:rPr>
              <a:t> </a:t>
            </a:r>
            <a:endParaRPr sz="5400" b="1" i="0" u="none" strike="noStrike" cap="none" spc="0">
              <a:ln w="15773">
                <a:solidFill>
                  <a:schemeClr val="accent6">
                    <a:lumMod val="50000"/>
                  </a:schemeClr>
                </a:solidFill>
              </a:ln>
              <a:noFill/>
              <a:latin typeface="Times New Roman"/>
              <a:cs typeface="Times New Roman"/>
            </a:endParaRPr>
          </a:p>
        </p:txBody>
      </p:sp>
      <p:sp>
        <p:nvSpPr>
          <p:cNvPr id="39390498" name=""/>
          <p:cNvSpPr/>
          <p:nvPr/>
        </p:nvSpPr>
        <p:spPr bwMode="auto">
          <a:xfrm>
            <a:off x="4484141" y="2971620"/>
            <a:ext cx="183636" cy="914760"/>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a:endParaRPr sz="5400" b="1">
              <a:ln w="12700">
                <a:solidFill>
                  <a:schemeClr val="accent5">
                    <a:lumMod val="75000"/>
                  </a:schemeClr>
                </a:solidFill>
              </a:ln>
              <a:solidFill>
                <a:schemeClr val="accent1">
                  <a:lumMod val="60000"/>
                  <a:lumOff val="4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20" dur="1" fill="hold">
                                          <p:stCondLst>
                                            <p:cond delay="0"/>
                                          </p:stCondLst>
                                        </p:cTn>
                                        <p:tgtEl>
                                          <p:spTgt spid="484144657"/>
                                        </p:tgtEl>
                                        <p:attrNameLst>
                                          <p:attrName>style.visibility</p:attrName>
                                        </p:attrNameLst>
                                      </p:cBhvr>
                                      <p:to>
                                        <p:strVal val="visible"/>
                                      </p:to>
                                    </p:set>
                                    <p:animEffect transition="in" filter="wipe(down)">
                                      <p:cBhvr>
                                        <p:cTn id="19" dur="580">
                                          <p:stCondLst>
                                            <p:cond delay="0"/>
                                          </p:stCondLst>
                                        </p:cTn>
                                        <p:tgtEl>
                                          <p:spTgt spid="484144657"/>
                                        </p:tgtEl>
                                      </p:cBhvr>
                                    </p:animEffect>
                                    <p:anim calcmode="lin" valueType="num">
                                      <p:cBhvr>
                                        <p:cTn id="18" dur="1822" tmFilter="0,0; 0.14,0.36; 0.43,0.73; 0.71,0.91; 1.0,1.0">
                                          <p:stCondLst>
                                            <p:cond delay="0"/>
                                          </p:stCondLst>
                                        </p:cTn>
                                        <p:tgtEl>
                                          <p:spTgt spid="48414465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8414465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84144657"/>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84144657"/>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484144657"/>
                                        </p:tgtEl>
                                        <p:attrNameLst>
                                          <p:attrName>ppt_y</p:attrName>
                                        </p:attrNameLst>
                                      </p:cBhvr>
                                      <p:tavLst>
                                        <p:tav tm="0" fmla="#ppt_y-sin(pi*$)/81">
                                          <p:val>
                                            <p:fltVal val="0"/>
                                          </p:val>
                                        </p:tav>
                                        <p:tav tm="100000">
                                          <p:val>
                                            <p:fltVal val="1"/>
                                          </p:val>
                                        </p:tav>
                                      </p:tavLst>
                                    </p:anim>
                                    <p:animScale>
                                      <p:cBhvr>
                                        <p:cTn id="13" dur="26">
                                          <p:stCondLst>
                                            <p:cond delay="650"/>
                                          </p:stCondLst>
                                        </p:cTn>
                                        <p:tgtEl>
                                          <p:spTgt spid="484144657"/>
                                        </p:tgtEl>
                                      </p:cBhvr>
                                      <p:to x="100000" y="60000"/>
                                    </p:animScale>
                                    <p:animScale>
                                      <p:cBhvr>
                                        <p:cTn id="12" dur="166" decel="50000">
                                          <p:stCondLst>
                                            <p:cond delay="676"/>
                                          </p:stCondLst>
                                        </p:cTn>
                                        <p:tgtEl>
                                          <p:spTgt spid="484144657"/>
                                        </p:tgtEl>
                                      </p:cBhvr>
                                      <p:to x="100000" y="100000"/>
                                    </p:animScale>
                                    <p:animScale>
                                      <p:cBhvr>
                                        <p:cTn id="11" dur="26">
                                          <p:stCondLst>
                                            <p:cond delay="1312"/>
                                          </p:stCondLst>
                                        </p:cTn>
                                        <p:tgtEl>
                                          <p:spTgt spid="484144657"/>
                                        </p:tgtEl>
                                      </p:cBhvr>
                                      <p:to x="100000" y="80000"/>
                                    </p:animScale>
                                    <p:animScale>
                                      <p:cBhvr>
                                        <p:cTn id="10" dur="166" decel="50000">
                                          <p:stCondLst>
                                            <p:cond delay="1338"/>
                                          </p:stCondLst>
                                        </p:cTn>
                                        <p:tgtEl>
                                          <p:spTgt spid="484144657"/>
                                        </p:tgtEl>
                                      </p:cBhvr>
                                      <p:to x="100000" y="100000"/>
                                    </p:animScale>
                                    <p:animScale>
                                      <p:cBhvr>
                                        <p:cTn id="9" dur="26">
                                          <p:stCondLst>
                                            <p:cond delay="1642"/>
                                          </p:stCondLst>
                                        </p:cTn>
                                        <p:tgtEl>
                                          <p:spTgt spid="484144657"/>
                                        </p:tgtEl>
                                      </p:cBhvr>
                                      <p:to x="100000" y="90000"/>
                                    </p:animScale>
                                    <p:animScale>
                                      <p:cBhvr>
                                        <p:cTn id="8" dur="166" decel="50000">
                                          <p:stCondLst>
                                            <p:cond delay="1668"/>
                                          </p:stCondLst>
                                        </p:cTn>
                                        <p:tgtEl>
                                          <p:spTgt spid="484144657"/>
                                        </p:tgtEl>
                                      </p:cBhvr>
                                      <p:to x="100000" y="100000"/>
                                    </p:animScale>
                                    <p:animScale>
                                      <p:cBhvr>
                                        <p:cTn id="7" dur="26">
                                          <p:stCondLst>
                                            <p:cond delay="1808"/>
                                          </p:stCondLst>
                                        </p:cTn>
                                        <p:tgtEl>
                                          <p:spTgt spid="484144657"/>
                                        </p:tgtEl>
                                      </p:cBhvr>
                                      <p:to x="100000" y="95000"/>
                                    </p:animScale>
                                    <p:animScale>
                                      <p:cBhvr>
                                        <p:cTn id="6" dur="166" decel="50000">
                                          <p:stCondLst>
                                            <p:cond delay="1834"/>
                                          </p:stCondLst>
                                        </p:cTn>
                                        <p:tgtEl>
                                          <p:spTgt spid="4841446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3" name=""/>
          <p:cNvPicPr/>
          <p:nvPr/>
        </p:nvPicPr>
        <p:blipFill>
          <a:blip r:embed="rId3"/>
          <a:stretch/>
        </p:blipFill>
        <p:spPr bwMode="auto">
          <a:xfrm rot="0">
            <a:off x="0" y="942095"/>
            <a:ext cx="9143999" cy="497381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097153"/>
                                        </p:tgtEl>
                                        <p:attrNameLst>
                                          <p:attrName>style.visibility</p:attrName>
                                        </p:attrNameLst>
                                      </p:cBhvr>
                                      <p:to>
                                        <p:strVal val="visible"/>
                                      </p:to>
                                    </p:set>
                                    <p:anim calcmode="lin" valueType="num">
                                      <p:cBhvr additive="base">
                                        <p:cTn id="7" dur="500" fill="hold"/>
                                        <p:tgtEl>
                                          <p:spTgt spid="2097153"/>
                                        </p:tgtEl>
                                        <p:attrNameLst>
                                          <p:attrName>ppt_x</p:attrName>
                                        </p:attrNameLst>
                                      </p:cBhvr>
                                      <p:tavLst>
                                        <p:tav tm="0">
                                          <p:val>
                                            <p:strVal val="#ppt_x"/>
                                          </p:val>
                                        </p:tav>
                                        <p:tav tm="100000">
                                          <p:val>
                                            <p:strVal val="#ppt_x"/>
                                          </p:val>
                                        </p:tav>
                                      </p:tavLst>
                                    </p:anim>
                                    <p:anim calcmode="lin" valueType="num">
                                      <p:cBhvr additive="base">
                                        <p:cTn id="8" dur="500" fill="hold"/>
                                        <p:tgtEl>
                                          <p:spTgt spid="20971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01B8A3"/>
        </a:solidFill>
      </p:bgPr>
    </p:bg>
    <p:spTree>
      <p:nvGrpSpPr>
        <p:cNvPr id="1" name=""/>
        <p:cNvGrpSpPr/>
        <p:nvPr/>
      </p:nvGrpSpPr>
      <p:grpSpPr bwMode="auto">
        <a:xfrm>
          <a:off x="0" y="0"/>
          <a:ext cx="0" cy="0"/>
          <a:chOff x="0" y="0"/>
          <a:chExt cx="0" cy="0"/>
        </a:xfrm>
      </p:grpSpPr>
      <p:pic>
        <p:nvPicPr>
          <p:cNvPr id="400143743" name=""/>
          <p:cNvPicPr>
            <a:picLocks noChangeAspect="1"/>
          </p:cNvPicPr>
          <p:nvPr/>
        </p:nvPicPr>
        <p:blipFill>
          <a:blip r:embed="rId3"/>
          <a:stretch/>
        </p:blipFill>
        <p:spPr bwMode="auto">
          <a:xfrm flipH="0" flipV="0">
            <a:off x="395287" y="549519"/>
            <a:ext cx="8353424" cy="5910384"/>
          </a:xfrm>
          <a:prstGeom prst="rect">
            <a:avLst/>
          </a:prstGeom>
        </p:spPr>
      </p:pic>
      <p:sp>
        <p:nvSpPr>
          <p:cNvPr id="7964060" name=""/>
          <p:cNvSpPr txBox="1"/>
          <p:nvPr/>
        </p:nvSpPr>
        <p:spPr bwMode="auto">
          <a:xfrm flipH="0" flipV="0">
            <a:off x="3029711" y="1966057"/>
            <a:ext cx="183636"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513322927" name=""/>
          <p:cNvSpPr/>
          <p:nvPr/>
        </p:nvSpPr>
        <p:spPr bwMode="auto">
          <a:xfrm rot="0" flipH="0" flipV="0">
            <a:off x="503564" y="549519"/>
            <a:ext cx="8145974" cy="256068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lang="zh-CN"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rPr>
              <a:t>india alone flushes</a:t>
            </a:r>
            <a:endParaRPr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endParaRPr>
          </a:p>
          <a:p>
            <a:pPr algn="ctr">
              <a:defRPr/>
            </a:pPr>
            <a:r>
              <a:rPr lang="zh-CN"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rPr>
              <a:t> 1.2 </a:t>
            </a:r>
            <a:r>
              <a:rPr lang="zh-CN"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rPr>
              <a:t>million </a:t>
            </a:r>
            <a:r>
              <a:rPr lang="zh-CN"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rPr>
              <a:t>tons of plastic</a:t>
            </a:r>
            <a:r>
              <a:rPr lang="zh-CN" sz="5400" b="1" i="0" u="none" strike="noStrike" cap="none" spc="0">
                <a:ln w="19049">
                  <a:solidFill>
                    <a:schemeClr val="tx1"/>
                  </a:solidFill>
                  <a:prstDash val="solid"/>
                </a:ln>
                <a:gradFill>
                  <a:gsLst>
                    <a:gs pos="0">
                      <a:schemeClr val="bg1">
                        <a:lumMod val="65000"/>
                        <a:alpha val="99999"/>
                      </a:schemeClr>
                    </a:gs>
                    <a:gs pos="88000">
                      <a:schemeClr val="accent6">
                        <a:lumMod val="50000"/>
                        <a:alpha val="99999"/>
                      </a:schemeClr>
                    </a:gs>
                    <a:gs pos="100000">
                      <a:schemeClr val="accent6">
                        <a:lumMod val="60000"/>
                        <a:lumOff val="40000"/>
                        <a:alpha val="99999"/>
                      </a:schemeClr>
                    </a:gs>
                  </a:gsLst>
                  <a:lin ang="5400000" scaled="1"/>
                </a:gradFill>
                <a:latin typeface="Calibri"/>
                <a:ea typeface="Calibri"/>
                <a:cs typeface="Calibri"/>
              </a:rPr>
              <a:t> into ocean each year</a:t>
            </a:r>
            <a:endParaRPr lang="zh-CN" sz="5400" b="1" i="0" u="none" strike="noStrike" cap="none" spc="0">
              <a:ln w="19049">
                <a:solidFill>
                  <a:schemeClr val="tx1"/>
                </a:solidFill>
                <a:prstDash val="solid"/>
              </a:ln>
              <a:gradFill>
                <a:gsLst>
                  <a:gs pos="0">
                    <a:schemeClr val="bg1">
                      <a:lumMod val="95000"/>
                      <a:alpha val="99999"/>
                    </a:schemeClr>
                  </a:gs>
                  <a:gs pos="88000">
                    <a:schemeClr val="accent5">
                      <a:lumMod val="75000"/>
                      <a:alpha val="99999"/>
                    </a:schemeClr>
                  </a:gs>
                  <a:gs pos="100000">
                    <a:schemeClr val="accent6">
                      <a:lumMod val="60000"/>
                      <a:lumOff val="40000"/>
                      <a:alpha val="99999"/>
                    </a:schemeClr>
                  </a:gs>
                </a:gsLst>
                <a:lin ang="5400000" scaled="1"/>
              </a:gra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5133229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1">
            <a:lumMod val="60000"/>
            <a:lumOff val="40000"/>
          </a:schemeClr>
        </a:solidFill>
      </p:bgPr>
    </p:bg>
    <p:spTree>
      <p:nvGrpSpPr>
        <p:cNvPr id="1" name=""/>
        <p:cNvGrpSpPr/>
        <p:nvPr/>
      </p:nvGrpSpPr>
      <p:grpSpPr bwMode="auto">
        <a:xfrm>
          <a:off x="0" y="0"/>
          <a:ext cx="0" cy="0"/>
          <a:chOff x="0" y="0"/>
          <a:chExt cx="0" cy="0"/>
        </a:xfrm>
      </p:grpSpPr>
      <p:graphicFrame>
        <p:nvGraphicFramePr>
          <p:cNvPr id="992092973" name=""/>
          <p:cNvGraphicFramePr>
            <a:graphicFrameLocks xmlns:a="http://schemas.openxmlformats.org/drawingml/2006/main"/>
          </p:cNvGraphicFramePr>
          <p:nvPr/>
        </p:nvGraphicFramePr>
        <p:xfrm flipH="0" flipV="0">
          <a:off x="-418789" y="92409"/>
          <a:ext cx="9811395" cy="6540931"/>
          <a:chOff x="0" y="0"/>
          <a:chExt cx="9811395" cy="6540931"/>
        </p:xfrm>
        <a:graphic>
          <a:graphicData uri="http://schemas.openxmlformats.org/drawingml/2006/diagram">
            <dgm:relIds xmlns:dgm="http://schemas.openxmlformats.org/drawingml/2006/diagram" xmlns:r="http://schemas.openxmlformats.org/officeDocument/2006/relationships" r:dm="rId4" r:lo="rId6" r:cs="rId5"/>
          </a:graphicData>
        </a:graphic>
      </p:graphicFrame>
      <p:pic>
        <p:nvPicPr>
          <p:cNvPr id="654549915" name=""/>
          <p:cNvPicPr>
            <a:picLocks noChangeAspect="1"/>
          </p:cNvPicPr>
          <p:nvPr/>
        </p:nvPicPr>
        <p:blipFill>
          <a:blip r:embed="rId7"/>
          <a:stretch/>
        </p:blipFill>
        <p:spPr bwMode="auto">
          <a:xfrm flipH="0" flipV="0">
            <a:off x="1160510" y="4686922"/>
            <a:ext cx="1943301" cy="1521419"/>
          </a:xfrm>
          <a:prstGeom prst="rect">
            <a:avLst/>
          </a:prstGeom>
        </p:spPr>
      </p:pic>
      <p:pic>
        <p:nvPicPr>
          <p:cNvPr id="1301908598" name=""/>
          <p:cNvPicPr>
            <a:picLocks noChangeAspect="1"/>
          </p:cNvPicPr>
          <p:nvPr/>
        </p:nvPicPr>
        <p:blipFill>
          <a:blip r:embed="rId8"/>
          <a:stretch/>
        </p:blipFill>
        <p:spPr bwMode="auto">
          <a:xfrm flipH="0" flipV="0">
            <a:off x="5582051" y="4686922"/>
            <a:ext cx="2167506" cy="1577022"/>
          </a:xfrm>
          <a:prstGeom prst="rect">
            <a:avLst/>
          </a:prstGeom>
        </p:spPr>
      </p:pic>
      <p:pic>
        <p:nvPicPr>
          <p:cNvPr id="949216932" name=""/>
          <p:cNvPicPr>
            <a:picLocks noChangeAspect="1"/>
          </p:cNvPicPr>
          <p:nvPr/>
        </p:nvPicPr>
        <p:blipFill>
          <a:blip r:embed="rId9"/>
          <a:stretch/>
        </p:blipFill>
        <p:spPr bwMode="auto">
          <a:xfrm flipH="0" flipV="0">
            <a:off x="1092782" y="2467117"/>
            <a:ext cx="2197244" cy="1464829"/>
          </a:xfrm>
          <a:prstGeom prst="rect">
            <a:avLst/>
          </a:prstGeom>
        </p:spPr>
      </p:pic>
      <p:sp>
        <p:nvSpPr>
          <p:cNvPr id="55489259" name=""/>
          <p:cNvSpPr txBox="1"/>
          <p:nvPr/>
        </p:nvSpPr>
        <p:spPr bwMode="auto">
          <a:xfrm flipH="0" flipV="0">
            <a:off x="1229440" y="1892788"/>
            <a:ext cx="1737714"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marL="283879" indent="-283879">
              <a:buAutoNum type="arabicPeriod"/>
              <a:defRPr/>
            </a:pPr>
            <a:r>
              <a:rPr lang="en-US"/>
              <a:t>raw materials</a:t>
            </a:r>
            <a:endParaRPr/>
          </a:p>
        </p:txBody>
      </p:sp>
      <p:sp>
        <p:nvSpPr>
          <p:cNvPr id="2075628861" name=""/>
          <p:cNvSpPr txBox="1"/>
          <p:nvPr/>
        </p:nvSpPr>
        <p:spPr bwMode="auto">
          <a:xfrm flipH="0" flipV="0">
            <a:off x="6155865" y="1880576"/>
            <a:ext cx="1129801"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a:t>2.cleaning</a:t>
            </a:r>
            <a:endParaRPr lang="en-US"/>
          </a:p>
        </p:txBody>
      </p:sp>
      <p:sp>
        <p:nvSpPr>
          <p:cNvPr id="40792309" name=""/>
          <p:cNvSpPr txBox="1"/>
          <p:nvPr/>
        </p:nvSpPr>
        <p:spPr bwMode="auto">
          <a:xfrm flipH="0" flipV="0">
            <a:off x="1454423" y="4078044"/>
            <a:ext cx="1117301"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a:t>3.grinding</a:t>
            </a:r>
            <a:endParaRPr/>
          </a:p>
        </p:txBody>
      </p:sp>
      <p:sp>
        <p:nvSpPr>
          <p:cNvPr id="1514911559" name=""/>
          <p:cNvSpPr txBox="1"/>
          <p:nvPr/>
        </p:nvSpPr>
        <p:spPr bwMode="auto">
          <a:xfrm flipH="0" flipV="0">
            <a:off x="6094807" y="4089556"/>
            <a:ext cx="895955" cy="640440"/>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a:t>4.flakes</a:t>
            </a:r>
            <a:endParaRPr lang="en-US"/>
          </a:p>
          <a:p>
            <a:pPr>
              <a:defRPr/>
            </a:pPr>
            <a:endParaRPr/>
          </a:p>
        </p:txBody>
      </p:sp>
      <p:sp>
        <p:nvSpPr>
          <p:cNvPr id="1002649031" name=""/>
          <p:cNvSpPr txBox="1"/>
          <p:nvPr/>
        </p:nvSpPr>
        <p:spPr bwMode="auto">
          <a:xfrm flipH="0" flipV="0">
            <a:off x="1454423" y="6655288"/>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1302330968" name=""/>
          <p:cNvSpPr txBox="1"/>
          <p:nvPr/>
        </p:nvSpPr>
        <p:spPr bwMode="auto">
          <a:xfrm flipH="0" flipV="0">
            <a:off x="3164038" y="48845"/>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752123317" name=""/>
          <p:cNvSpPr txBox="1"/>
          <p:nvPr/>
        </p:nvSpPr>
        <p:spPr bwMode="auto">
          <a:xfrm flipH="0" flipV="0">
            <a:off x="1092782" y="6337901"/>
            <a:ext cx="2291649"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a:t>4.heating at high temp</a:t>
            </a:r>
            <a:endParaRPr/>
          </a:p>
        </p:txBody>
      </p:sp>
      <p:sp>
        <p:nvSpPr>
          <p:cNvPr id="1935107364" name=""/>
          <p:cNvSpPr txBox="1"/>
          <p:nvPr/>
        </p:nvSpPr>
        <p:spPr bwMode="auto">
          <a:xfrm flipH="0" flipV="0">
            <a:off x="5914261" y="6411169"/>
            <a:ext cx="1257047"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US"/>
              <a:t>5.threading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lumMod val="75000"/>
          </a:schemeClr>
        </a:solidFill>
      </p:bgPr>
    </p:bg>
    <p:spTree>
      <p:nvGrpSpPr>
        <p:cNvPr id="1" name=""/>
        <p:cNvGrpSpPr/>
        <p:nvPr/>
      </p:nvGrpSpPr>
      <p:grpSpPr bwMode="auto">
        <a:xfrm>
          <a:off x="0" y="0"/>
          <a:ext cx="0" cy="0"/>
          <a:chOff x="0" y="0"/>
          <a:chExt cx="0" cy="0"/>
        </a:xfrm>
      </p:grpSpPr>
      <p:pic>
        <p:nvPicPr>
          <p:cNvPr id="410380163" name=""/>
          <p:cNvPicPr>
            <a:picLocks noChangeAspect="1"/>
          </p:cNvPicPr>
          <p:nvPr/>
        </p:nvPicPr>
        <p:blipFill>
          <a:blip r:embed="rId3"/>
          <a:stretch/>
        </p:blipFill>
        <p:spPr bwMode="auto">
          <a:xfrm flipH="0" flipV="0">
            <a:off x="490631" y="1575288"/>
            <a:ext cx="8162735" cy="4591538"/>
          </a:xfrm>
          <a:prstGeom prst="rect">
            <a:avLst/>
          </a:prstGeom>
        </p:spPr>
      </p:pic>
      <p:sp>
        <p:nvSpPr>
          <p:cNvPr id="839030930" name=""/>
          <p:cNvSpPr/>
          <p:nvPr/>
        </p:nvSpPr>
        <p:spPr bwMode="auto">
          <a:xfrm>
            <a:off x="2437708" y="2971620"/>
            <a:ext cx="4268582" cy="914759"/>
          </a:xfrm>
          <a:prstGeom prst="rect">
            <a:avLst/>
          </a:prstGeom>
          <a:noFill/>
          <a:ln>
            <a:noFill/>
          </a:ln>
        </p:spPr>
        <p:txBody>
          <a:bodyPr rot="0" spcFirstLastPara="0" vertOverflow="overflow" horzOverflow="overflow" vert="horz" wrap="none" lIns="91440" tIns="45720" rIns="91440" bIns="45720" numCol="1" spcCol="0" rtlCol="0" fromWordArt="0" anchor="t" anchorCtr="0" forceAA="0" upright="0" compatLnSpc="1">
            <a:prstTxWarp prst="textNoShape"/>
            <a:spAutoFit/>
          </a:bodyPr>
          <a:p>
            <a:pPr algn="ctr">
              <a:defRPr/>
            </a:pPr>
            <a:endParaRPr sz="5400" b="1">
              <a:ln w="15773">
                <a:solidFill>
                  <a:schemeClr val="accent6">
                    <a:lumMod val="50000"/>
                  </a:schemeClr>
                </a:solidFill>
              </a:ln>
              <a:noFill/>
            </a:endParaRPr>
          </a:p>
        </p:txBody>
      </p:sp>
      <p:sp>
        <p:nvSpPr>
          <p:cNvPr id="1987775416" name=""/>
          <p:cNvSpPr txBox="1"/>
          <p:nvPr/>
        </p:nvSpPr>
        <p:spPr bwMode="auto">
          <a:xfrm flipH="0" flipV="0">
            <a:off x="892692" y="439615"/>
            <a:ext cx="7086652" cy="9147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lang="en-US" sz="5400" b="1">
                <a:ln w="12700">
                  <a:solidFill>
                    <a:schemeClr val="accent5">
                      <a:lumMod val="75000"/>
                    </a:schemeClr>
                  </a:solidFill>
                </a:ln>
                <a:solidFill>
                  <a:schemeClr val="accent1">
                    <a:lumMod val="60000"/>
                    <a:lumOff val="40000"/>
                  </a:schemeClr>
                </a:solidFill>
              </a:rPr>
              <a:t>1 Tshirt =  8 petbottles </a:t>
            </a:r>
            <a:endParaRPr sz="5400" b="1">
              <a:ln w="12700">
                <a:solidFill>
                  <a:schemeClr val="accent5">
                    <a:lumMod val="75000"/>
                  </a:schemeClr>
                </a:solidFill>
              </a:ln>
              <a:solidFill>
                <a:schemeClr val="accent1">
                  <a:lumMod val="60000"/>
                  <a:lumOff val="4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7775416"/>
                                        </p:tgtEl>
                                        <p:attrNameLst>
                                          <p:attrName>style.visibility</p:attrName>
                                        </p:attrNameLst>
                                      </p:cBhvr>
                                      <p:to>
                                        <p:strVal val="visible"/>
                                      </p:to>
                                    </p:set>
                                    <p:anim calcmode="lin" valueType="num">
                                      <p:cBhvr additive="base">
                                        <p:cTn id="7" dur="500" fill="hold"/>
                                        <p:tgtEl>
                                          <p:spTgt spid="1987775416"/>
                                        </p:tgtEl>
                                        <p:attrNameLst>
                                          <p:attrName>ppt_x</p:attrName>
                                        </p:attrNameLst>
                                      </p:cBhvr>
                                      <p:tavLst>
                                        <p:tav tm="0">
                                          <p:val>
                                            <p:strVal val="0-#ppt_w/2"/>
                                          </p:val>
                                        </p:tav>
                                        <p:tav tm="100000">
                                          <p:val>
                                            <p:strVal val="#ppt_x"/>
                                          </p:val>
                                        </p:tav>
                                      </p:tavLst>
                                    </p:anim>
                                    <p:anim calcmode="lin" valueType="num">
                                      <p:cBhvr additive="base">
                                        <p:cTn id="8" dur="500" fill="hold"/>
                                        <p:tgtEl>
                                          <p:spTgt spid="1987775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1">
            <a:lumMod val="40000"/>
            <a:lumOff val="60000"/>
          </a:schemeClr>
        </a:solidFill>
      </p:bgPr>
    </p:bg>
    <p:spTree>
      <p:nvGrpSpPr>
        <p:cNvPr id="1" name=""/>
        <p:cNvGrpSpPr/>
        <p:nvPr/>
      </p:nvGrpSpPr>
      <p:grpSpPr bwMode="auto">
        <a:xfrm>
          <a:off x="0" y="0"/>
          <a:ext cx="0" cy="0"/>
          <a:chOff x="0" y="0"/>
          <a:chExt cx="0" cy="0"/>
        </a:xfrm>
      </p:grpSpPr>
      <p:pic>
        <p:nvPicPr>
          <p:cNvPr id="1385440273" name=""/>
          <p:cNvPicPr>
            <a:picLocks noChangeAspect="1"/>
          </p:cNvPicPr>
          <p:nvPr/>
        </p:nvPicPr>
        <p:blipFill>
          <a:blip r:embed="rId3"/>
          <a:stretch/>
        </p:blipFill>
        <p:spPr bwMode="auto">
          <a:xfrm flipH="0" flipV="0">
            <a:off x="733942" y="2985749"/>
            <a:ext cx="2918557" cy="2918557"/>
          </a:xfrm>
          <a:prstGeom prst="rect">
            <a:avLst/>
          </a:prstGeom>
        </p:spPr>
      </p:pic>
      <p:pic>
        <p:nvPicPr>
          <p:cNvPr id="1092124180" name=""/>
          <p:cNvPicPr>
            <a:picLocks noChangeAspect="1"/>
          </p:cNvPicPr>
          <p:nvPr/>
        </p:nvPicPr>
        <p:blipFill>
          <a:blip r:embed="rId4"/>
          <a:stretch/>
        </p:blipFill>
        <p:spPr bwMode="auto">
          <a:xfrm flipH="0" flipV="0">
            <a:off x="4447689" y="3066101"/>
            <a:ext cx="4069234" cy="2838205"/>
          </a:xfrm>
          <a:prstGeom prst="rect">
            <a:avLst/>
          </a:prstGeom>
        </p:spPr>
      </p:pic>
      <p:sp>
        <p:nvSpPr>
          <p:cNvPr id="1717507951" name=""/>
          <p:cNvSpPr/>
          <p:nvPr/>
        </p:nvSpPr>
        <p:spPr bwMode="auto">
          <a:xfrm flipH="0" flipV="0">
            <a:off x="184422" y="280865"/>
            <a:ext cx="8917662" cy="256068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ctr">
              <a:defRPr/>
            </a:pPr>
            <a:r>
              <a:rPr lang="en-US" sz="5400" b="1">
                <a:ln w="12700">
                  <a:solidFill>
                    <a:schemeClr val="accent5">
                      <a:lumMod val="75000"/>
                    </a:schemeClr>
                  </a:solidFill>
                </a:ln>
                <a:solidFill>
                  <a:schemeClr val="accent1">
                    <a:lumMod val="60000"/>
                    <a:lumOff val="40000"/>
                  </a:schemeClr>
                </a:solidFill>
              </a:rPr>
              <a:t>PM MODI wears recycle</a:t>
            </a:r>
            <a:endParaRPr sz="5400" b="1">
              <a:ln w="12700">
                <a:solidFill>
                  <a:schemeClr val="accent5">
                    <a:lumMod val="75000"/>
                  </a:schemeClr>
                </a:solidFill>
              </a:ln>
              <a:solidFill>
                <a:schemeClr val="accent1">
                  <a:lumMod val="60000"/>
                  <a:lumOff val="40000"/>
                </a:schemeClr>
              </a:solidFill>
            </a:endParaRPr>
          </a:p>
          <a:p>
            <a:pPr algn="ctr">
              <a:defRPr/>
            </a:pPr>
            <a:r>
              <a:rPr lang="en-US" sz="5400" b="1">
                <a:ln w="12700">
                  <a:solidFill>
                    <a:schemeClr val="accent5">
                      <a:lumMod val="75000"/>
                    </a:schemeClr>
                  </a:solidFill>
                </a:ln>
                <a:solidFill>
                  <a:schemeClr val="accent1">
                    <a:lumMod val="60000"/>
                    <a:lumOff val="40000"/>
                  </a:schemeClr>
                </a:solidFill>
              </a:rPr>
              <a:t> jacket during</a:t>
            </a:r>
            <a:r>
              <a:rPr lang="en-US" sz="5400" b="1">
                <a:ln w="12700">
                  <a:solidFill>
                    <a:schemeClr val="accent5">
                      <a:lumMod val="75000"/>
                    </a:schemeClr>
                  </a:solidFill>
                </a:ln>
                <a:solidFill>
                  <a:schemeClr val="accent1">
                    <a:lumMod val="60000"/>
                    <a:lumOff val="40000"/>
                  </a:schemeClr>
                </a:solidFill>
              </a:rPr>
              <a:t>  G7 summit </a:t>
            </a:r>
            <a:endParaRPr sz="5400" b="1">
              <a:ln w="12700">
                <a:solidFill>
                  <a:schemeClr val="accent5">
                    <a:lumMod val="75000"/>
                  </a:schemeClr>
                </a:solidFill>
              </a:ln>
              <a:solidFill>
                <a:schemeClr val="accent1">
                  <a:lumMod val="60000"/>
                  <a:lumOff val="40000"/>
                </a:schemeClr>
              </a:solidFill>
            </a:endParaRPr>
          </a:p>
          <a:p>
            <a:pPr algn="ctr">
              <a:defRPr/>
            </a:pPr>
            <a:r>
              <a:rPr lang="en-US" sz="5400" b="1">
                <a:ln w="12700">
                  <a:solidFill>
                    <a:schemeClr val="accent5">
                      <a:lumMod val="75000"/>
                    </a:schemeClr>
                  </a:solidFill>
                </a:ln>
                <a:solidFill>
                  <a:schemeClr val="accent1">
                    <a:lumMod val="60000"/>
                    <a:lumOff val="40000"/>
                  </a:schemeClr>
                </a:solidFill>
              </a:rPr>
              <a:t>on may 21</a:t>
            </a:r>
            <a:endParaRPr sz="5400" b="1">
              <a:ln w="12700">
                <a:solidFill>
                  <a:schemeClr val="accent5">
                    <a:lumMod val="75000"/>
                  </a:schemeClr>
                </a:solidFill>
              </a:ln>
              <a:solidFill>
                <a:schemeClr val="accent1">
                  <a:lumMod val="60000"/>
                  <a:lumOff val="4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FF3895"/>
        </a:solidFill>
      </p:bgPr>
    </p:bg>
    <p:spTree>
      <p:nvGrpSpPr>
        <p:cNvPr id="1" name=""/>
        <p:cNvGrpSpPr/>
        <p:nvPr/>
      </p:nvGrpSpPr>
      <p:grpSpPr bwMode="auto">
        <a:xfrm>
          <a:off x="0" y="0"/>
          <a:ext cx="0" cy="0"/>
          <a:chOff x="0" y="0"/>
          <a:chExt cx="0" cy="0"/>
        </a:xfrm>
      </p:grpSpPr>
      <p:pic>
        <p:nvPicPr>
          <p:cNvPr id="2103014931" name=""/>
          <p:cNvPicPr>
            <a:picLocks noChangeAspect="1"/>
          </p:cNvPicPr>
          <p:nvPr/>
        </p:nvPicPr>
        <p:blipFill>
          <a:blip r:embed="rId3"/>
          <a:stretch/>
        </p:blipFill>
        <p:spPr bwMode="auto">
          <a:xfrm flipH="0" flipV="0">
            <a:off x="1783509" y="595246"/>
            <a:ext cx="5018942" cy="2400363"/>
          </a:xfrm>
          <a:prstGeom prst="rect">
            <a:avLst/>
          </a:prstGeom>
        </p:spPr>
      </p:pic>
      <p:pic>
        <p:nvPicPr>
          <p:cNvPr id="861733719" name=""/>
          <p:cNvPicPr>
            <a:picLocks noChangeAspect="1"/>
          </p:cNvPicPr>
          <p:nvPr/>
        </p:nvPicPr>
        <p:blipFill>
          <a:blip r:embed="rId4"/>
          <a:stretch/>
        </p:blipFill>
        <p:spPr bwMode="auto">
          <a:xfrm flipH="0" flipV="0">
            <a:off x="1697403" y="3429000"/>
            <a:ext cx="5191153" cy="244839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1844787" name=""/>
          <p:cNvPicPr>
            <a:picLocks noChangeAspect="1"/>
          </p:cNvPicPr>
          <p:nvPr/>
        </p:nvPicPr>
        <p:blipFill>
          <a:blip r:embed="rId3"/>
          <a:stretch/>
        </p:blipFill>
        <p:spPr bwMode="auto">
          <a:xfrm flipH="0" flipV="0">
            <a:off x="665284" y="571988"/>
            <a:ext cx="2686050" cy="2686050"/>
          </a:xfrm>
          <a:prstGeom prst="rect">
            <a:avLst/>
          </a:prstGeom>
        </p:spPr>
      </p:pic>
      <p:sp>
        <p:nvSpPr>
          <p:cNvPr id="2067636973" name=""/>
          <p:cNvSpPr txBox="1"/>
          <p:nvPr/>
        </p:nvSpPr>
        <p:spPr bwMode="auto">
          <a:xfrm flipH="0" flipV="0">
            <a:off x="770576" y="976923"/>
            <a:ext cx="914400" cy="3661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p>
        </p:txBody>
      </p:sp>
      <p:sp>
        <p:nvSpPr>
          <p:cNvPr id="1607045916" name=""/>
          <p:cNvSpPr txBox="1"/>
          <p:nvPr/>
        </p:nvSpPr>
        <p:spPr bwMode="auto">
          <a:xfrm flipH="0" flipV="0">
            <a:off x="151062" y="3651249"/>
            <a:ext cx="8610962" cy="2834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US" sz="1800" b="0" i="0" u="none" strike="noStrike" cap="none" spc="0">
                <a:solidFill>
                  <a:schemeClr val="tx1"/>
                </a:solidFill>
                <a:latin typeface="Calibri"/>
                <a:ea typeface="Calibri"/>
                <a:cs typeface="Calibri"/>
              </a:rPr>
              <a:t>—&gt;  </a:t>
            </a:r>
            <a:r>
              <a:rPr lang="zh-CN" sz="1800" b="0" i="0" u="none" strike="noStrike" cap="none" spc="0">
                <a:solidFill>
                  <a:schemeClr val="tx1"/>
                </a:solidFill>
                <a:latin typeface="Calibri"/>
                <a:ea typeface="Calibri"/>
                <a:cs typeface="Calibri"/>
              </a:rPr>
              <a:t> </a:t>
            </a:r>
            <a:r>
              <a:rPr lang="en-US" sz="1800" b="0" i="0" u="none" strike="noStrike" cap="none" spc="0">
                <a:solidFill>
                  <a:schemeClr val="tx1"/>
                </a:solidFill>
                <a:latin typeface="Calibri"/>
                <a:ea typeface="Calibri"/>
                <a:cs typeface="Calibri"/>
              </a:rPr>
              <a:t>P</a:t>
            </a:r>
            <a:r>
              <a:rPr lang="zh-CN" sz="1800" b="0" i="0" u="none" strike="noStrike" cap="none" spc="0">
                <a:solidFill>
                  <a:schemeClr val="tx1"/>
                </a:solidFill>
                <a:latin typeface="Calibri"/>
                <a:ea typeface="Calibri"/>
                <a:cs typeface="Calibri"/>
              </a:rPr>
              <a:t>lastic pollution is not the  only environmental challenge  we face</a:t>
            </a:r>
            <a:endParaRPr lang="zh-CN" sz="1800" b="0" i="0" u="none" strike="noStrike" cap="none" spc="0">
              <a:solidFill>
                <a:schemeClr val="tx1"/>
              </a:solidFill>
              <a:latin typeface="Calibri"/>
              <a:ea typeface="Calibri"/>
              <a:cs typeface="Calibri"/>
            </a:endParaRPr>
          </a:p>
          <a:p>
            <a:pPr>
              <a:defRPr/>
            </a:pPr>
            <a:endParaRPr lang="zh-CN" sz="1800" b="0" i="0" u="none" strike="noStrike" cap="none" spc="0">
              <a:solidFill>
                <a:schemeClr val="tx1"/>
              </a:solidFill>
              <a:latin typeface="Calibri"/>
              <a:cs typeface="Calibri"/>
            </a:endParaRPr>
          </a:p>
          <a:p>
            <a:pPr>
              <a:defRPr/>
            </a:pPr>
            <a:r>
              <a:rPr lang="en-US" sz="1800" b="0" i="0" u="none" strike="noStrike" cap="none" spc="0">
                <a:solidFill>
                  <a:schemeClr val="tx1"/>
                </a:solidFill>
                <a:latin typeface="Calibri"/>
                <a:ea typeface="Calibri"/>
                <a:cs typeface="Calibri"/>
              </a:rPr>
              <a:t>—</a:t>
            </a:r>
            <a:r>
              <a:rPr lang="zh-CN" sz="1800" b="0" i="0" u="none" strike="noStrike" cap="none" spc="0">
                <a:solidFill>
                  <a:schemeClr val="tx1"/>
                </a:solidFill>
                <a:latin typeface="Calibri"/>
                <a:ea typeface="Calibri"/>
                <a:cs typeface="Calibri"/>
              </a:rPr>
              <a:t> </a:t>
            </a:r>
            <a:r>
              <a:rPr lang="en-US" sz="1800" b="0" i="0" u="none" strike="noStrike" cap="none" spc="0">
                <a:solidFill>
                  <a:schemeClr val="tx1"/>
                </a:solidFill>
                <a:latin typeface="Calibri"/>
                <a:ea typeface="Calibri"/>
                <a:cs typeface="Calibri"/>
              </a:rPr>
              <a:t>&gt; </a:t>
            </a:r>
            <a:r>
              <a:rPr lang="zh-CN" sz="1800" b="0" i="0" u="none" strike="noStrike" cap="none" spc="0">
                <a:solidFill>
                  <a:schemeClr val="tx1"/>
                </a:solidFill>
                <a:latin typeface="Calibri"/>
                <a:ea typeface="Calibri"/>
                <a:cs typeface="Calibri"/>
              </a:rPr>
              <a:t> some of the substitutes we use for pl</a:t>
            </a:r>
            <a:r>
              <a:rPr lang="en-US" sz="1800" b="0" i="0" u="none" strike="noStrike" cap="none" spc="0">
                <a:solidFill>
                  <a:schemeClr val="tx1"/>
                </a:solidFill>
                <a:latin typeface="Calibri"/>
                <a:ea typeface="Calibri"/>
                <a:cs typeface="Calibri"/>
              </a:rPr>
              <a:t>a</a:t>
            </a:r>
            <a:r>
              <a:rPr lang="zh-CN" sz="1800" b="0" i="0" u="none" strike="noStrike" cap="none" spc="0">
                <a:solidFill>
                  <a:schemeClr val="tx1"/>
                </a:solidFill>
                <a:latin typeface="Calibri"/>
                <a:ea typeface="Calibri"/>
                <a:cs typeface="Calibri"/>
              </a:rPr>
              <a:t>stic have a higher environmental impact in other ways </a:t>
            </a:r>
            <a:endParaRPr lang="zh-CN" sz="1800" b="0" i="0" u="none" strike="noStrike" cap="none" spc="0">
              <a:solidFill>
                <a:schemeClr val="tx1"/>
              </a:solidFill>
              <a:latin typeface="Calibri"/>
              <a:ea typeface="Calibri"/>
              <a:cs typeface="Calibri"/>
            </a:endParaRPr>
          </a:p>
          <a:p>
            <a:pPr>
              <a:defRPr/>
            </a:pPr>
            <a:endParaRPr lang="zh-CN" sz="1800" b="0" i="0" u="none" strike="noStrike" cap="none" spc="0">
              <a:solidFill>
                <a:schemeClr val="tx1"/>
              </a:solidFill>
              <a:latin typeface="Calibri"/>
              <a:ea typeface="Calibri"/>
              <a:cs typeface="Calibri"/>
            </a:endParaRPr>
          </a:p>
          <a:p>
            <a:pPr>
              <a:defRPr/>
            </a:pPr>
            <a:r>
              <a:rPr lang="en-US" sz="1800" b="0" i="0" u="none" strike="noStrike" cap="none" spc="0">
                <a:solidFill>
                  <a:schemeClr val="tx1"/>
                </a:solidFill>
                <a:latin typeface="Calibri"/>
                <a:ea typeface="Calibri"/>
                <a:cs typeface="Calibri"/>
              </a:rPr>
              <a:t>—&gt;  </a:t>
            </a:r>
            <a:r>
              <a:rPr lang="zh-CN" sz="1800" b="0" i="0" u="none" strike="noStrike" cap="none" spc="0">
                <a:solidFill>
                  <a:schemeClr val="tx1"/>
                </a:solidFill>
                <a:latin typeface="Calibri"/>
                <a:ea typeface="Calibri"/>
                <a:cs typeface="Calibri"/>
              </a:rPr>
              <a:t> for example: according to a recent study by the Danish government </a:t>
            </a:r>
            <a:endParaRPr lang="zh-CN" sz="1800" b="0" i="0" u="none" strike="noStrike" cap="none" spc="0">
              <a:solidFill>
                <a:schemeClr val="tx1"/>
              </a:solidFill>
              <a:latin typeface="Calibri"/>
              <a:ea typeface="Calibri"/>
              <a:cs typeface="Calibri"/>
            </a:endParaRPr>
          </a:p>
          <a:p>
            <a:pPr>
              <a:defRPr/>
            </a:pPr>
            <a:endParaRPr lang="zh-CN" sz="1800" b="0" i="0" u="none" strike="noStrike" cap="none" spc="0">
              <a:solidFill>
                <a:schemeClr val="tx1"/>
              </a:solidFill>
              <a:latin typeface="Calibri"/>
              <a:cs typeface="Calibri"/>
            </a:endParaRPr>
          </a:p>
          <a:p>
            <a:pPr>
              <a:defRPr/>
            </a:pPr>
            <a:r>
              <a:rPr lang="en-US" sz="1800" b="0" i="0" u="none" strike="noStrike" cap="none" spc="0">
                <a:solidFill>
                  <a:schemeClr val="tx1"/>
                </a:solidFill>
                <a:latin typeface="Calibri"/>
                <a:ea typeface="Calibri"/>
                <a:cs typeface="Calibri"/>
              </a:rPr>
              <a:t>—&gt; </a:t>
            </a:r>
            <a:r>
              <a:rPr lang="zh-CN" sz="1800" b="0" i="0" u="none" strike="noStrike" cap="none" spc="0">
                <a:solidFill>
                  <a:schemeClr val="tx1"/>
                </a:solidFill>
                <a:latin typeface="Calibri"/>
                <a:ea typeface="Calibri"/>
                <a:cs typeface="Calibri"/>
              </a:rPr>
              <a:t> making a single-use plastic bag requires so little energy and produce lower carbon </a:t>
            </a:r>
            <a:endParaRPr lang="zh-CN" sz="1800" b="0" i="0" u="none" strike="noStrike" cap="none" spc="0">
              <a:solidFill>
                <a:schemeClr val="tx1"/>
              </a:solidFill>
              <a:latin typeface="Calibri"/>
              <a:ea typeface="Calibri"/>
              <a:cs typeface="Calibri"/>
            </a:endParaRPr>
          </a:p>
          <a:p>
            <a:pPr>
              <a:defRPr/>
            </a:pPr>
            <a:r>
              <a:rPr lang="en-US" sz="1800" b="0" i="0" u="none" strike="noStrike" cap="none" spc="0">
                <a:solidFill>
                  <a:schemeClr val="tx1"/>
                </a:solidFill>
                <a:latin typeface="Calibri"/>
                <a:ea typeface="Calibri"/>
                <a:cs typeface="Calibri"/>
              </a:rPr>
              <a:t>         </a:t>
            </a:r>
            <a:r>
              <a:rPr lang="zh-CN" sz="1800" b="0" i="0" u="none" strike="noStrike" cap="none" spc="0">
                <a:solidFill>
                  <a:schemeClr val="tx1"/>
                </a:solidFill>
                <a:latin typeface="Calibri"/>
                <a:ea typeface="Calibri"/>
                <a:cs typeface="Calibri"/>
              </a:rPr>
              <a:t>dioxide emmissions</a:t>
            </a:r>
            <a:r>
              <a:rPr lang="zh-CN" sz="1800" b="0" i="0" u="none" strike="noStrike" cap="none" spc="0">
                <a:solidFill>
                  <a:schemeClr val="tx1"/>
                </a:solidFill>
                <a:latin typeface="Calibri"/>
                <a:ea typeface="Calibri"/>
                <a:cs typeface="Calibri"/>
              </a:rPr>
              <a:t> compared to a reusable cotton bag</a:t>
            </a:r>
            <a:endParaRPr lang="zh-CN" sz="1800" b="0" i="0" u="none" strike="noStrike" cap="none" spc="0">
              <a:solidFill>
                <a:schemeClr val="tx1"/>
              </a:solidFill>
              <a:latin typeface="Calibri"/>
              <a:ea typeface="Calibri"/>
              <a:cs typeface="Calibri"/>
            </a:endParaRPr>
          </a:p>
          <a:p>
            <a:pPr>
              <a:defRPr/>
            </a:pPr>
            <a:endParaRPr/>
          </a:p>
        </p:txBody>
      </p:sp>
      <p:pic>
        <p:nvPicPr>
          <p:cNvPr id="1968358680" name=""/>
          <p:cNvPicPr>
            <a:picLocks noChangeAspect="1"/>
          </p:cNvPicPr>
          <p:nvPr/>
        </p:nvPicPr>
        <p:blipFill>
          <a:blip r:embed="rId4"/>
          <a:stretch/>
        </p:blipFill>
        <p:spPr bwMode="auto">
          <a:xfrm flipH="0" flipV="0">
            <a:off x="4223107" y="682265"/>
            <a:ext cx="2986218" cy="24654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5">
            <a:lumMod val="60000"/>
            <a:lumOff val="40000"/>
          </a:schemeClr>
        </a:solidFill>
      </p:bgPr>
    </p:bg>
    <p:spTree>
      <p:nvGrpSpPr>
        <p:cNvPr id="1" name=""/>
        <p:cNvGrpSpPr/>
        <p:nvPr/>
      </p:nvGrpSpPr>
      <p:grpSpPr bwMode="auto">
        <a:xfrm>
          <a:off x="0" y="0"/>
          <a:ext cx="0" cy="0"/>
          <a:chOff x="0" y="0"/>
          <a:chExt cx="0" cy="0"/>
        </a:xfrm>
      </p:grpSpPr>
      <p:graphicFrame>
        <p:nvGraphicFramePr>
          <p:cNvPr id="1503046874" name=""/>
          <p:cNvGraphicFramePr>
            <a:graphicFrameLocks xmlns:a="http://schemas.openxmlformats.org/drawingml/2006/main"/>
          </p:cNvGraphicFramePr>
          <p:nvPr/>
        </p:nvGraphicFramePr>
        <p:xfrm flipH="0" flipV="0">
          <a:off x="261326" y="731877"/>
          <a:ext cx="8127999" cy="5418666"/>
          <a:chOff x="0" y="0"/>
          <a:chExt cx="8127999" cy="5418666"/>
        </p:xfrm>
        <a:graphic>
          <a:graphicData uri="http://schemas.openxmlformats.org/drawingml/2006/diagram">
            <dgm:relIds xmlns:dgm="http://schemas.openxmlformats.org/drawingml/2006/diagram" xmlns:r="http://schemas.openxmlformats.org/officeDocument/2006/relationships" r:dm="rId4" r:lo="rId6" r:cs="rId5"/>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03046874"/>
                                        </p:tgtEl>
                                        <p:attrNameLst>
                                          <p:attrName>style.visibility</p:attrName>
                                        </p:attrNameLst>
                                      </p:cBhvr>
                                      <p:to>
                                        <p:strVal val="visible"/>
                                      </p:to>
                                    </p:set>
                                    <p:anim calcmode="lin" valueType="num">
                                      <p:cBhvr additive="base">
                                        <p:cTn id="7" dur="500" fill="hold"/>
                                        <p:tgtEl>
                                          <p:spTgt spid="1503046874"/>
                                        </p:tgtEl>
                                        <p:attrNameLst>
                                          <p:attrName>ppt_x</p:attrName>
                                        </p:attrNameLst>
                                      </p:cBhvr>
                                      <p:tavLst>
                                        <p:tav tm="0">
                                          <p:val>
                                            <p:strVal val="#ppt_x"/>
                                          </p:val>
                                        </p:tav>
                                        <p:tav tm="100000">
                                          <p:val>
                                            <p:strVal val="#ppt_x"/>
                                          </p:val>
                                        </p:tav>
                                      </p:tavLst>
                                    </p:anim>
                                    <p:anim calcmode="lin" valueType="num">
                                      <p:cBhvr additive="base">
                                        <p:cTn id="8" dur="500" fill="hold"/>
                                        <p:tgtEl>
                                          <p:spTgt spid="15030468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20000"/>
            <a:lumOff val="80000"/>
          </a:schemeClr>
        </a:solidFill>
      </p:bgPr>
    </p:bg>
    <p:spTree>
      <p:nvGrpSpPr>
        <p:cNvPr id="1" name=""/>
        <p:cNvGrpSpPr/>
        <p:nvPr/>
      </p:nvGrpSpPr>
      <p:grpSpPr bwMode="auto">
        <a:xfrm>
          <a:off x="0" y="0"/>
          <a:ext cx="0" cy="0"/>
          <a:chOff x="0" y="0"/>
          <a:chExt cx="0" cy="0"/>
        </a:xfrm>
      </p:grpSpPr>
      <p:pic>
        <p:nvPicPr>
          <p:cNvPr id="1580011908" name=""/>
          <p:cNvPicPr>
            <a:picLocks noChangeAspect="1"/>
          </p:cNvPicPr>
          <p:nvPr/>
        </p:nvPicPr>
        <p:blipFill>
          <a:blip r:embed="rId3"/>
          <a:stretch/>
        </p:blipFill>
        <p:spPr bwMode="auto">
          <a:xfrm flipH="0" flipV="0">
            <a:off x="2827872" y="328329"/>
            <a:ext cx="3488254" cy="620134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accent6">
            <a:lumMod val="75000"/>
          </a:schemeClr>
        </a:solidFill>
      </p:bgPr>
    </p:bg>
    <p:spTree>
      <p:nvGrpSpPr>
        <p:cNvPr id="1" name=""/>
        <p:cNvGrpSpPr/>
        <p:nvPr/>
      </p:nvGrpSpPr>
      <p:grpSpPr bwMode="auto">
        <a:xfrm>
          <a:off x="0" y="0"/>
          <a:ext cx="0" cy="0"/>
          <a:chOff x="0" y="0"/>
          <a:chExt cx="0" cy="0"/>
        </a:xfrm>
      </p:grpSpPr>
      <p:pic>
        <p:nvPicPr>
          <p:cNvPr id="848299438" name="">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3"/>
          <a:stretch/>
        </p:blipFill>
        <p:spPr bwMode="auto">
          <a:xfrm flipH="0" flipV="0">
            <a:off x="221057" y="879230"/>
            <a:ext cx="8755673" cy="4823557"/>
          </a:xfrm>
          <a:prstGeom prst="rect">
            <a:avLst/>
          </a:prstGeom>
        </p:spPr>
      </p:pic>
      <p:pic>
        <p:nvPicPr>
          <p:cNvPr id="378504847" name=""/>
          <p:cNvPicPr>
            <a:picLocks noChangeAspect="1"/>
          </p:cNvPicPr>
          <p:nvPr/>
        </p:nvPicPr>
        <p:blipFill>
          <a:blip r:embed="rId6"/>
          <a:stretch/>
        </p:blipFill>
        <p:spPr bwMode="auto">
          <a:xfrm flipH="0" flipV="0">
            <a:off x="221056" y="879229"/>
            <a:ext cx="8755672" cy="482355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rgbClr val="DADBD4"/>
        </a:solidFill>
      </p:bgPr>
    </p:bg>
    <p:spTree>
      <p:nvGrpSpPr>
        <p:cNvPr id="1" name=""/>
        <p:cNvGrpSpPr/>
        <p:nvPr/>
      </p:nvGrpSpPr>
      <p:grpSpPr bwMode="auto">
        <a:xfrm>
          <a:off x="0" y="0"/>
          <a:ext cx="0" cy="0"/>
          <a:chOff x="0" y="0"/>
          <a:chExt cx="0" cy="0"/>
        </a:xfrm>
      </p:grpSpPr>
      <p:pic>
        <p:nvPicPr>
          <p:cNvPr id="506008114" name=""/>
          <p:cNvPicPr>
            <a:picLocks noChangeAspect="1"/>
          </p:cNvPicPr>
          <p:nvPr/>
        </p:nvPicPr>
        <p:blipFill>
          <a:blip r:embed="rId3"/>
          <a:stretch/>
        </p:blipFill>
        <p:spPr bwMode="auto">
          <a:xfrm>
            <a:off x="0" y="25399"/>
            <a:ext cx="9144000" cy="68071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slow" p14:dur="2000" advClick="1">
        <p:wipe dir="r"/>
      </p:transition>
    </mc:Choice>
    <mc:Fallback>
      <p:transition spd="slow" advClick="1">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4" name=""/>
          <p:cNvPicPr/>
          <p:nvPr/>
        </p:nvPicPr>
        <p:blipFill>
          <a:blip r:embed="rId3"/>
          <a:stretch/>
        </p:blipFill>
        <p:spPr bwMode="auto">
          <a:xfrm rot="0">
            <a:off x="0" y="911736"/>
            <a:ext cx="9143999" cy="50345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5" name=""/>
          <p:cNvPicPr/>
          <p:nvPr/>
        </p:nvPicPr>
        <p:blipFill>
          <a:blip r:embed="rId3"/>
          <a:stretch/>
        </p:blipFill>
        <p:spPr bwMode="auto">
          <a:xfrm rot="0">
            <a:off x="0" y="898165"/>
            <a:ext cx="9144000" cy="506167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6" name=""/>
          <p:cNvPicPr/>
          <p:nvPr/>
        </p:nvPicPr>
        <p:blipFill>
          <a:blip r:embed="rId3"/>
          <a:stretch/>
        </p:blipFill>
        <p:spPr bwMode="auto">
          <a:xfrm rot="0">
            <a:off x="0" y="892898"/>
            <a:ext cx="9144000" cy="507220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7" name=""/>
          <p:cNvPicPr/>
          <p:nvPr/>
        </p:nvPicPr>
        <p:blipFill>
          <a:blip r:embed="rId3"/>
          <a:stretch/>
        </p:blipFill>
        <p:spPr bwMode="auto">
          <a:xfrm rot="0">
            <a:off x="0" y="892996"/>
            <a:ext cx="9144000" cy="507200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8" name=""/>
          <p:cNvPicPr/>
          <p:nvPr/>
        </p:nvPicPr>
        <p:blipFill>
          <a:blip r:embed="rId3"/>
          <a:stretch/>
        </p:blipFill>
        <p:spPr bwMode="auto">
          <a:xfrm rot="0">
            <a:off x="0" y="853360"/>
            <a:ext cx="9144000" cy="51512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59" name=""/>
          <p:cNvPicPr/>
          <p:nvPr/>
        </p:nvPicPr>
        <p:blipFill>
          <a:blip r:embed="rId3"/>
          <a:stretch/>
        </p:blipFill>
        <p:spPr bwMode="auto">
          <a:xfrm rot="0">
            <a:off x="0" y="922941"/>
            <a:ext cx="9144000" cy="501211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097160" name=""/>
          <p:cNvPicPr/>
          <p:nvPr/>
        </p:nvPicPr>
        <p:blipFill>
          <a:blip r:embed="rId3"/>
          <a:stretch/>
        </p:blipFill>
        <p:spPr bwMode="auto">
          <a:xfrm rot="0">
            <a:off x="0" y="938154"/>
            <a:ext cx="9144000" cy="49816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Arial"/>
        <a:cs typeface="Arial"/>
      </a:majorFont>
      <a:minorFont>
        <a:latin typeface="Calibri"/>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ONLYOFFICE/8.1.0.169</Application>
  <DocSecurity>0</DocSecurity>
  <PresentationFormat/>
  <Paragraphs>0</Paragraphs>
  <Slides>29</Slides>
  <Notes>29</Notes>
  <HiddenSlides>0</HiddenSlides>
  <MMClips>2</MMClips>
  <ScaleCrop>0</ScaleCrop>
  <HeadingPairs>
    <vt:vector size="4" baseType="variant">
      <vt:variant>
        <vt:lpstr>Theme</vt:lpstr>
      </vt:variant>
      <vt:variant>
        <vt:i4>1</vt:i4>
      </vt:variant>
      <vt:variant>
        <vt:lpstr>Slide Titles</vt:lpstr>
      </vt:variant>
      <vt:variant>
        <vt:i4>29</vt:i4>
      </vt:variant>
    </vt:vector>
  </HeadingPairs>
  <TitlesOfParts>
    <vt:vector size="3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M2102J20SI</dc:creator>
  <cp:keywords/>
  <dc:description/>
  <dc:identifier/>
  <dc:language/>
  <cp:lastModifiedBy/>
  <cp:revision>2</cp:revision>
  <dcterms:created xsi:type="dcterms:W3CDTF">2015-05-11T22:30:45Z</dcterms:created>
  <dcterms:modified xsi:type="dcterms:W3CDTF">2024-07-07T16:15:59Z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dfc24f8ee928491f9587f1d7ec5779dc</vt:lpwstr>
  </property>
</Properties>
</file>